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6"/>
  </p:notesMasterIdLst>
  <p:sldIdLst>
    <p:sldId id="256" r:id="rId2"/>
    <p:sldId id="313" r:id="rId3"/>
    <p:sldId id="314" r:id="rId4"/>
    <p:sldId id="403" r:id="rId5"/>
    <p:sldId id="323" r:id="rId6"/>
    <p:sldId id="525" r:id="rId7"/>
    <p:sldId id="526" r:id="rId8"/>
    <p:sldId id="527" r:id="rId9"/>
    <p:sldId id="528" r:id="rId10"/>
    <p:sldId id="529" r:id="rId11"/>
    <p:sldId id="530" r:id="rId12"/>
    <p:sldId id="531" r:id="rId13"/>
    <p:sldId id="532" r:id="rId14"/>
    <p:sldId id="533" r:id="rId15"/>
    <p:sldId id="534" r:id="rId16"/>
    <p:sldId id="535" r:id="rId17"/>
    <p:sldId id="536" r:id="rId18"/>
    <p:sldId id="537" r:id="rId19"/>
    <p:sldId id="538" r:id="rId20"/>
    <p:sldId id="539" r:id="rId21"/>
    <p:sldId id="540" r:id="rId22"/>
    <p:sldId id="541" r:id="rId23"/>
    <p:sldId id="542" r:id="rId24"/>
    <p:sldId id="543" r:id="rId25"/>
    <p:sldId id="544" r:id="rId26"/>
    <p:sldId id="545" r:id="rId27"/>
    <p:sldId id="546" r:id="rId28"/>
    <p:sldId id="547" r:id="rId29"/>
    <p:sldId id="555" r:id="rId30"/>
    <p:sldId id="556" r:id="rId31"/>
    <p:sldId id="557" r:id="rId32"/>
    <p:sldId id="274" r:id="rId33"/>
    <p:sldId id="298" r:id="rId34"/>
    <p:sldId id="297" r:id="rId3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712" autoAdjust="0"/>
  </p:normalViewPr>
  <p:slideViewPr>
    <p:cSldViewPr>
      <p:cViewPr varScale="1">
        <p:scale>
          <a:sx n="68" d="100"/>
          <a:sy n="68" d="100"/>
        </p:scale>
        <p:origin x="500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93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ittman, Barry" userId="bff186cd-6ce8-41ba-8e8c-e85cdef216de" providerId="ADAL" clId="{08E5F746-5F08-44E1-B1C0-778848F953F5}"/>
    <pc:docChg chg="custSel addSld delSld modSld">
      <pc:chgData name="Wittman, Barry" userId="bff186cd-6ce8-41ba-8e8c-e85cdef216de" providerId="ADAL" clId="{08E5F746-5F08-44E1-B1C0-778848F953F5}" dt="2026-02-02T18:56:42.492" v="567" actId="20577"/>
      <pc:docMkLst>
        <pc:docMk/>
      </pc:docMkLst>
      <pc:sldChg chg="modSp">
        <pc:chgData name="Wittman, Barry" userId="bff186cd-6ce8-41ba-8e8c-e85cdef216de" providerId="ADAL" clId="{08E5F746-5F08-44E1-B1C0-778848F953F5}" dt="2026-02-02T18:32:49.762" v="8" actId="20577"/>
        <pc:sldMkLst>
          <pc:docMk/>
          <pc:sldMk cId="0" sldId="256"/>
        </pc:sldMkLst>
        <pc:spChg chg="mod">
          <ac:chgData name="Wittman, Barry" userId="bff186cd-6ce8-41ba-8e8c-e85cdef216de" providerId="ADAL" clId="{08E5F746-5F08-44E1-B1C0-778848F953F5}" dt="2026-02-02T18:32:49.762" v="8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">
        <pc:chgData name="Wittman, Barry" userId="bff186cd-6ce8-41ba-8e8c-e85cdef216de" providerId="ADAL" clId="{08E5F746-5F08-44E1-B1C0-778848F953F5}" dt="2026-02-02T18:56:42.492" v="567" actId="20577"/>
        <pc:sldMkLst>
          <pc:docMk/>
          <pc:sldMk cId="0" sldId="297"/>
        </pc:sldMkLst>
        <pc:spChg chg="mod">
          <ac:chgData name="Wittman, Barry" userId="bff186cd-6ce8-41ba-8e8c-e85cdef216de" providerId="ADAL" clId="{08E5F746-5F08-44E1-B1C0-778848F953F5}" dt="2026-02-02T18:56:42.492" v="567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56:26.615" v="564" actId="20577"/>
        <pc:sldMkLst>
          <pc:docMk/>
          <pc:sldMk cId="0" sldId="298"/>
        </pc:sldMkLst>
        <pc:spChg chg="mod">
          <ac:chgData name="Wittman, Barry" userId="bff186cd-6ce8-41ba-8e8c-e85cdef216de" providerId="ADAL" clId="{08E5F746-5F08-44E1-B1C0-778848F953F5}" dt="2026-02-02T18:56:26.615" v="564" actId="2057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08E5F746-5F08-44E1-B1C0-778848F953F5}" dt="2026-02-02T18:33:12.062" v="35" actId="20577"/>
        <pc:sldMkLst>
          <pc:docMk/>
          <pc:sldMk cId="0" sldId="313"/>
        </pc:sldMkLst>
        <pc:spChg chg="mod">
          <ac:chgData name="Wittman, Barry" userId="bff186cd-6ce8-41ba-8e8c-e85cdef216de" providerId="ADAL" clId="{08E5F746-5F08-44E1-B1C0-778848F953F5}" dt="2026-02-02T18:33:12.062" v="35" actId="20577"/>
          <ac:spMkLst>
            <pc:docMk/>
            <pc:sldMk cId="0" sldId="313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08E5F746-5F08-44E1-B1C0-778848F953F5}" dt="2026-02-02T18:40:46.973" v="57"/>
        <pc:sldMkLst>
          <pc:docMk/>
          <pc:sldMk cId="767474828" sldId="525"/>
        </pc:sldMkLst>
      </pc:sldChg>
      <pc:sldChg chg="modSp add modAnim">
        <pc:chgData name="Wittman, Barry" userId="bff186cd-6ce8-41ba-8e8c-e85cdef216de" providerId="ADAL" clId="{08E5F746-5F08-44E1-B1C0-778848F953F5}" dt="2026-02-02T18:41:51.288" v="102"/>
        <pc:sldMkLst>
          <pc:docMk/>
          <pc:sldMk cId="3384207369" sldId="526"/>
        </pc:sldMkLst>
        <pc:spChg chg="mod">
          <ac:chgData name="Wittman, Barry" userId="bff186cd-6ce8-41ba-8e8c-e85cdef216de" providerId="ADAL" clId="{08E5F746-5F08-44E1-B1C0-778848F953F5}" dt="2026-02-02T18:41:42.121" v="101"/>
          <ac:spMkLst>
            <pc:docMk/>
            <pc:sldMk cId="3384207369" sldId="526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08E5F746-5F08-44E1-B1C0-778848F953F5}" dt="2026-02-02T18:42:35.135" v="122"/>
        <pc:sldMkLst>
          <pc:docMk/>
          <pc:sldMk cId="2840715489" sldId="527"/>
        </pc:sldMkLst>
        <pc:spChg chg="mod">
          <ac:chgData name="Wittman, Barry" userId="bff186cd-6ce8-41ba-8e8c-e85cdef216de" providerId="ADAL" clId="{08E5F746-5F08-44E1-B1C0-778848F953F5}" dt="2026-02-02T18:42:35.135" v="122"/>
          <ac:spMkLst>
            <pc:docMk/>
            <pc:sldMk cId="2840715489" sldId="527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08E5F746-5F08-44E1-B1C0-778848F953F5}" dt="2026-02-02T18:43:38.896" v="151"/>
        <pc:sldMkLst>
          <pc:docMk/>
          <pc:sldMk cId="1257379037" sldId="528"/>
        </pc:sldMkLst>
        <pc:spChg chg="mod">
          <ac:chgData name="Wittman, Barry" userId="bff186cd-6ce8-41ba-8e8c-e85cdef216de" providerId="ADAL" clId="{08E5F746-5F08-44E1-B1C0-778848F953F5}" dt="2026-02-02T18:43:33.976" v="150"/>
          <ac:spMkLst>
            <pc:docMk/>
            <pc:sldMk cId="1257379037" sldId="528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08E5F746-5F08-44E1-B1C0-778848F953F5}" dt="2026-02-02T18:43:53.296" v="155"/>
        <pc:sldMkLst>
          <pc:docMk/>
          <pc:sldMk cId="1346339596" sldId="529"/>
        </pc:sldMkLst>
        <pc:spChg chg="mod">
          <ac:chgData name="Wittman, Barry" userId="bff186cd-6ce8-41ba-8e8c-e85cdef216de" providerId="ADAL" clId="{08E5F746-5F08-44E1-B1C0-778848F953F5}" dt="2026-02-02T18:43:53.296" v="155"/>
          <ac:spMkLst>
            <pc:docMk/>
            <pc:sldMk cId="1346339596" sldId="529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08E5F746-5F08-44E1-B1C0-778848F953F5}" dt="2026-02-02T18:40:46.973" v="57"/>
        <pc:sldMkLst>
          <pc:docMk/>
          <pc:sldMk cId="3501501321" sldId="530"/>
        </pc:sldMkLst>
      </pc:sldChg>
      <pc:sldChg chg="modSp add modAnim">
        <pc:chgData name="Wittman, Barry" userId="bff186cd-6ce8-41ba-8e8c-e85cdef216de" providerId="ADAL" clId="{08E5F746-5F08-44E1-B1C0-778848F953F5}" dt="2026-02-02T18:44:12.866" v="158"/>
        <pc:sldMkLst>
          <pc:docMk/>
          <pc:sldMk cId="964823644" sldId="531"/>
        </pc:sldMkLst>
        <pc:picChg chg="mod">
          <ac:chgData name="Wittman, Barry" userId="bff186cd-6ce8-41ba-8e8c-e85cdef216de" providerId="ADAL" clId="{08E5F746-5F08-44E1-B1C0-778848F953F5}" dt="2026-02-02T18:44:03.754" v="156" actId="1076"/>
          <ac:picMkLst>
            <pc:docMk/>
            <pc:sldMk cId="964823644" sldId="531"/>
            <ac:picMk id="1026" creationId="{00000000-0000-0000-0000-000000000000}"/>
          </ac:picMkLst>
        </pc:picChg>
      </pc:sldChg>
      <pc:sldChg chg="modSp add modAnim">
        <pc:chgData name="Wittman, Barry" userId="bff186cd-6ce8-41ba-8e8c-e85cdef216de" providerId="ADAL" clId="{08E5F746-5F08-44E1-B1C0-778848F953F5}" dt="2026-02-02T18:44:30.819" v="164"/>
        <pc:sldMkLst>
          <pc:docMk/>
          <pc:sldMk cId="1284267127" sldId="532"/>
        </pc:sldMkLst>
        <pc:spChg chg="mod">
          <ac:chgData name="Wittman, Barry" userId="bff186cd-6ce8-41ba-8e8c-e85cdef216de" providerId="ADAL" clId="{08E5F746-5F08-44E1-B1C0-778848F953F5}" dt="2026-02-02T18:44:30.819" v="164"/>
          <ac:spMkLst>
            <pc:docMk/>
            <pc:sldMk cId="1284267127" sldId="532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08E5F746-5F08-44E1-B1C0-778848F953F5}" dt="2026-02-02T18:45:35.232" v="202"/>
        <pc:sldMkLst>
          <pc:docMk/>
          <pc:sldMk cId="3827648913" sldId="533"/>
        </pc:sldMkLst>
        <pc:spChg chg="mod">
          <ac:chgData name="Wittman, Barry" userId="bff186cd-6ce8-41ba-8e8c-e85cdef216de" providerId="ADAL" clId="{08E5F746-5F08-44E1-B1C0-778848F953F5}" dt="2026-02-02T18:45:35.232" v="202"/>
          <ac:spMkLst>
            <pc:docMk/>
            <pc:sldMk cId="3827648913" sldId="533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08E5F746-5F08-44E1-B1C0-778848F953F5}" dt="2026-02-02T18:45:49.493" v="206" actId="14100"/>
        <pc:sldMkLst>
          <pc:docMk/>
          <pc:sldMk cId="265908510" sldId="534"/>
        </pc:sldMkLst>
        <pc:spChg chg="mod">
          <ac:chgData name="Wittman, Barry" userId="bff186cd-6ce8-41ba-8e8c-e85cdef216de" providerId="ADAL" clId="{08E5F746-5F08-44E1-B1C0-778848F953F5}" dt="2026-02-02T18:45:49.493" v="206" actId="14100"/>
          <ac:spMkLst>
            <pc:docMk/>
            <pc:sldMk cId="265908510" sldId="534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08E5F746-5F08-44E1-B1C0-778848F953F5}" dt="2026-02-02T18:46:50.314" v="247"/>
        <pc:sldMkLst>
          <pc:docMk/>
          <pc:sldMk cId="89852870" sldId="535"/>
        </pc:sldMkLst>
        <pc:spChg chg="mod">
          <ac:chgData name="Wittman, Barry" userId="bff186cd-6ce8-41ba-8e8c-e85cdef216de" providerId="ADAL" clId="{08E5F746-5F08-44E1-B1C0-778848F953F5}" dt="2026-02-02T18:46:46.622" v="246"/>
          <ac:spMkLst>
            <pc:docMk/>
            <pc:sldMk cId="89852870" sldId="535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08E5F746-5F08-44E1-B1C0-778848F953F5}" dt="2026-02-02T18:48:43.661" v="291"/>
        <pc:sldMkLst>
          <pc:docMk/>
          <pc:sldMk cId="390230574" sldId="536"/>
        </pc:sldMkLst>
        <pc:spChg chg="mod">
          <ac:chgData name="Wittman, Barry" userId="bff186cd-6ce8-41ba-8e8c-e85cdef216de" providerId="ADAL" clId="{08E5F746-5F08-44E1-B1C0-778848F953F5}" dt="2026-02-02T18:48:38.112" v="290"/>
          <ac:spMkLst>
            <pc:docMk/>
            <pc:sldMk cId="390230574" sldId="536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08E5F746-5F08-44E1-B1C0-778848F953F5}" dt="2026-02-02T18:40:46.973" v="57"/>
        <pc:sldMkLst>
          <pc:docMk/>
          <pc:sldMk cId="2067055683" sldId="537"/>
        </pc:sldMkLst>
      </pc:sldChg>
      <pc:sldChg chg="modSp add modAnim">
        <pc:chgData name="Wittman, Barry" userId="bff186cd-6ce8-41ba-8e8c-e85cdef216de" providerId="ADAL" clId="{08E5F746-5F08-44E1-B1C0-778848F953F5}" dt="2026-02-02T18:50:21.569" v="337"/>
        <pc:sldMkLst>
          <pc:docMk/>
          <pc:sldMk cId="4039170680" sldId="538"/>
        </pc:sldMkLst>
        <pc:spChg chg="mod">
          <ac:chgData name="Wittman, Barry" userId="bff186cd-6ce8-41ba-8e8c-e85cdef216de" providerId="ADAL" clId="{08E5F746-5F08-44E1-B1C0-778848F953F5}" dt="2026-02-02T18:50:21.569" v="337"/>
          <ac:spMkLst>
            <pc:docMk/>
            <pc:sldMk cId="4039170680" sldId="538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08E5F746-5F08-44E1-B1C0-778848F953F5}" dt="2026-02-02T18:40:47.242" v="65" actId="27636"/>
        <pc:sldMkLst>
          <pc:docMk/>
          <pc:sldMk cId="1726941535" sldId="539"/>
        </pc:sldMkLst>
        <pc:spChg chg="mod">
          <ac:chgData name="Wittman, Barry" userId="bff186cd-6ce8-41ba-8e8c-e85cdef216de" providerId="ADAL" clId="{08E5F746-5F08-44E1-B1C0-778848F953F5}" dt="2026-02-02T18:40:47.242" v="65" actId="27636"/>
          <ac:spMkLst>
            <pc:docMk/>
            <pc:sldMk cId="1726941535" sldId="539"/>
            <ac:spMk id="2" creationId="{00000000-0000-0000-0000-000000000000}"/>
          </ac:spMkLst>
        </pc:spChg>
      </pc:sldChg>
      <pc:sldChg chg="modSp add modAnim">
        <pc:chgData name="Wittman, Barry" userId="bff186cd-6ce8-41ba-8e8c-e85cdef216de" providerId="ADAL" clId="{08E5F746-5F08-44E1-B1C0-778848F953F5}" dt="2026-02-02T18:51:07.361" v="351"/>
        <pc:sldMkLst>
          <pc:docMk/>
          <pc:sldMk cId="1308887368" sldId="540"/>
        </pc:sldMkLst>
        <pc:spChg chg="mod">
          <ac:chgData name="Wittman, Barry" userId="bff186cd-6ce8-41ba-8e8c-e85cdef216de" providerId="ADAL" clId="{08E5F746-5F08-44E1-B1C0-778848F953F5}" dt="2026-02-02T18:51:02.059" v="350" actId="6549"/>
          <ac:spMkLst>
            <pc:docMk/>
            <pc:sldMk cId="1308887368" sldId="540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08E5F746-5F08-44E1-B1C0-778848F953F5}" dt="2026-02-02T18:51:38.079" v="365"/>
        <pc:sldMkLst>
          <pc:docMk/>
          <pc:sldMk cId="2907044673" sldId="541"/>
        </pc:sldMkLst>
        <pc:spChg chg="mod">
          <ac:chgData name="Wittman, Barry" userId="bff186cd-6ce8-41ba-8e8c-e85cdef216de" providerId="ADAL" clId="{08E5F746-5F08-44E1-B1C0-778848F953F5}" dt="2026-02-02T18:51:38.079" v="365"/>
          <ac:spMkLst>
            <pc:docMk/>
            <pc:sldMk cId="2907044673" sldId="541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08E5F746-5F08-44E1-B1C0-778848F953F5}" dt="2026-02-02T18:52:02.478" v="375" actId="6549"/>
        <pc:sldMkLst>
          <pc:docMk/>
          <pc:sldMk cId="2088720239" sldId="542"/>
        </pc:sldMkLst>
        <pc:spChg chg="mod">
          <ac:chgData name="Wittman, Barry" userId="bff186cd-6ce8-41ba-8e8c-e85cdef216de" providerId="ADAL" clId="{08E5F746-5F08-44E1-B1C0-778848F953F5}" dt="2026-02-02T18:52:02.478" v="375" actId="6549"/>
          <ac:spMkLst>
            <pc:docMk/>
            <pc:sldMk cId="2088720239" sldId="542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08E5F746-5F08-44E1-B1C0-778848F953F5}" dt="2026-02-02T18:52:37.551" v="390"/>
        <pc:sldMkLst>
          <pc:docMk/>
          <pc:sldMk cId="283930733" sldId="543"/>
        </pc:sldMkLst>
        <pc:spChg chg="mod">
          <ac:chgData name="Wittman, Barry" userId="bff186cd-6ce8-41ba-8e8c-e85cdef216de" providerId="ADAL" clId="{08E5F746-5F08-44E1-B1C0-778848F953F5}" dt="2026-02-02T18:52:37.551" v="390"/>
          <ac:spMkLst>
            <pc:docMk/>
            <pc:sldMk cId="283930733" sldId="543"/>
            <ac:spMk id="3" creationId="{00000000-0000-0000-0000-000000000000}"/>
          </ac:spMkLst>
        </pc:spChg>
      </pc:sldChg>
      <pc:sldChg chg="addSp delSp modSp add modAnim">
        <pc:chgData name="Wittman, Barry" userId="bff186cd-6ce8-41ba-8e8c-e85cdef216de" providerId="ADAL" clId="{08E5F746-5F08-44E1-B1C0-778848F953F5}" dt="2026-02-02T18:54:18.772" v="444"/>
        <pc:sldMkLst>
          <pc:docMk/>
          <pc:sldMk cId="1304451559" sldId="544"/>
        </pc:sldMkLst>
        <pc:spChg chg="mod">
          <ac:chgData name="Wittman, Barry" userId="bff186cd-6ce8-41ba-8e8c-e85cdef216de" providerId="ADAL" clId="{08E5F746-5F08-44E1-B1C0-778848F953F5}" dt="2026-02-02T18:54:13.975" v="443" actId="20577"/>
          <ac:spMkLst>
            <pc:docMk/>
            <pc:sldMk cId="1304451559" sldId="544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08E5F746-5F08-44E1-B1C0-778848F953F5}" dt="2026-02-02T18:52:48.581" v="391"/>
          <ac:spMkLst>
            <pc:docMk/>
            <pc:sldMk cId="1304451559" sldId="544"/>
            <ac:spMk id="4" creationId="{BC00B40C-681C-4419-AE42-7678A98EF22B}"/>
          </ac:spMkLst>
        </pc:spChg>
        <pc:spChg chg="add del mod">
          <ac:chgData name="Wittman, Barry" userId="bff186cd-6ce8-41ba-8e8c-e85cdef216de" providerId="ADAL" clId="{08E5F746-5F08-44E1-B1C0-778848F953F5}" dt="2026-02-02T18:52:48.581" v="391"/>
          <ac:spMkLst>
            <pc:docMk/>
            <pc:sldMk cId="1304451559" sldId="544"/>
            <ac:spMk id="5" creationId="{16C4E0C9-7F89-4E98-B968-CCCA7F278748}"/>
          </ac:spMkLst>
        </pc:spChg>
      </pc:sldChg>
      <pc:sldChg chg="modSp add modAnim">
        <pc:chgData name="Wittman, Barry" userId="bff186cd-6ce8-41ba-8e8c-e85cdef216de" providerId="ADAL" clId="{08E5F746-5F08-44E1-B1C0-778848F953F5}" dt="2026-02-02T18:54:36.075" v="454"/>
        <pc:sldMkLst>
          <pc:docMk/>
          <pc:sldMk cId="1045097775" sldId="545"/>
        </pc:sldMkLst>
        <pc:spChg chg="mod">
          <ac:chgData name="Wittman, Barry" userId="bff186cd-6ce8-41ba-8e8c-e85cdef216de" providerId="ADAL" clId="{08E5F746-5F08-44E1-B1C0-778848F953F5}" dt="2026-02-02T18:54:36.075" v="454"/>
          <ac:spMkLst>
            <pc:docMk/>
            <pc:sldMk cId="1045097775" sldId="545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08E5F746-5F08-44E1-B1C0-778848F953F5}" dt="2026-02-02T18:55:17.646" v="474"/>
        <pc:sldMkLst>
          <pc:docMk/>
          <pc:sldMk cId="3834427848" sldId="546"/>
        </pc:sldMkLst>
        <pc:spChg chg="mod">
          <ac:chgData name="Wittman, Barry" userId="bff186cd-6ce8-41ba-8e8c-e85cdef216de" providerId="ADAL" clId="{08E5F746-5F08-44E1-B1C0-778848F953F5}" dt="2026-02-02T18:40:47.311" v="69" actId="27636"/>
          <ac:spMkLst>
            <pc:docMk/>
            <pc:sldMk cId="3834427848" sldId="546"/>
            <ac:spMk id="2" creationId="{00000000-0000-0000-0000-000000000000}"/>
          </ac:spMkLst>
        </pc:spChg>
        <pc:spChg chg="mod">
          <ac:chgData name="Wittman, Barry" userId="bff186cd-6ce8-41ba-8e8c-e85cdef216de" providerId="ADAL" clId="{08E5F746-5F08-44E1-B1C0-778848F953F5}" dt="2026-02-02T18:55:17.646" v="474"/>
          <ac:spMkLst>
            <pc:docMk/>
            <pc:sldMk cId="3834427848" sldId="546"/>
            <ac:spMk id="3" creationId="{00000000-0000-0000-0000-000000000000}"/>
          </ac:spMkLst>
        </pc:spChg>
      </pc:sldChg>
      <pc:sldChg chg="modSp add modAnim">
        <pc:chgData name="Wittman, Barry" userId="bff186cd-6ce8-41ba-8e8c-e85cdef216de" providerId="ADAL" clId="{08E5F746-5F08-44E1-B1C0-778848F953F5}" dt="2026-02-02T18:55:44.554" v="492" actId="113"/>
        <pc:sldMkLst>
          <pc:docMk/>
          <pc:sldMk cId="1959676609" sldId="547"/>
        </pc:sldMkLst>
        <pc:spChg chg="mod">
          <ac:chgData name="Wittman, Barry" userId="bff186cd-6ce8-41ba-8e8c-e85cdef216de" providerId="ADAL" clId="{08E5F746-5F08-44E1-B1C0-778848F953F5}" dt="2026-02-02T18:55:44.554" v="492" actId="113"/>
          <ac:spMkLst>
            <pc:docMk/>
            <pc:sldMk cId="1959676609" sldId="547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2448C1A6-9CB1-46F6-8BD4-46E1D129AF2D}"/>
    <pc:docChg chg="custSel modSld">
      <pc:chgData name="Wittman, Barry" userId="bff186cd-6ce8-41ba-8e8c-e85cdef216de" providerId="ADAL" clId="{2448C1A6-9CB1-46F6-8BD4-46E1D129AF2D}" dt="2026-02-04T18:55:24.226" v="1026" actId="113"/>
      <pc:docMkLst>
        <pc:docMk/>
      </pc:docMkLst>
      <pc:sldChg chg="modSp modAnim">
        <pc:chgData name="Wittman, Barry" userId="bff186cd-6ce8-41ba-8e8c-e85cdef216de" providerId="ADAL" clId="{2448C1A6-9CB1-46F6-8BD4-46E1D129AF2D}" dt="2026-02-04T18:55:24.226" v="1026" actId="113"/>
        <pc:sldMkLst>
          <pc:docMk/>
          <pc:sldMk cId="0" sldId="297"/>
        </pc:sldMkLst>
        <pc:spChg chg="mod">
          <ac:chgData name="Wittman, Barry" userId="bff186cd-6ce8-41ba-8e8c-e85cdef216de" providerId="ADAL" clId="{2448C1A6-9CB1-46F6-8BD4-46E1D129AF2D}" dt="2026-02-04T18:55:24.226" v="1026" actId="113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55:06.600" v="1000" actId="6549"/>
        <pc:sldMkLst>
          <pc:docMk/>
          <pc:sldMk cId="0" sldId="298"/>
        </pc:sldMkLst>
        <pc:spChg chg="mod">
          <ac:chgData name="Wittman, Barry" userId="bff186cd-6ce8-41ba-8e8c-e85cdef216de" providerId="ADAL" clId="{2448C1A6-9CB1-46F6-8BD4-46E1D129AF2D}" dt="2026-02-04T18:55:06.600" v="1000" actId="6549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17:23.099" v="44"/>
        <pc:sldMkLst>
          <pc:docMk/>
          <pc:sldMk cId="2791961025" sldId="556"/>
        </pc:sldMkLst>
        <pc:spChg chg="mod">
          <ac:chgData name="Wittman, Barry" userId="bff186cd-6ce8-41ba-8e8c-e85cdef216de" providerId="ADAL" clId="{2448C1A6-9CB1-46F6-8BD4-46E1D129AF2D}" dt="2026-02-04T18:17:11.517" v="42"/>
          <ac:spMkLst>
            <pc:docMk/>
            <pc:sldMk cId="2791961025" sldId="556"/>
            <ac:spMk id="3" creationId="{00000000-0000-0000-0000-000000000000}"/>
          </ac:spMkLst>
        </pc:spChg>
      </pc:sldChg>
      <pc:sldChg chg="modAnim">
        <pc:chgData name="Wittman, Barry" userId="bff186cd-6ce8-41ba-8e8c-e85cdef216de" providerId="ADAL" clId="{2448C1A6-9CB1-46F6-8BD4-46E1D129AF2D}" dt="2026-02-04T18:17:47.875" v="45"/>
        <pc:sldMkLst>
          <pc:docMk/>
          <pc:sldMk cId="2404743406" sldId="557"/>
        </pc:sldMkLst>
      </pc:sldChg>
      <pc:sldChg chg="modSp modAnim">
        <pc:chgData name="Wittman, Barry" userId="bff186cd-6ce8-41ba-8e8c-e85cdef216de" providerId="ADAL" clId="{2448C1A6-9CB1-46F6-8BD4-46E1D129AF2D}" dt="2026-02-04T18:22:12.081" v="180" actId="20577"/>
        <pc:sldMkLst>
          <pc:docMk/>
          <pc:sldMk cId="1739669798" sldId="558"/>
        </pc:sldMkLst>
        <pc:spChg chg="mod">
          <ac:chgData name="Wittman, Barry" userId="bff186cd-6ce8-41ba-8e8c-e85cdef216de" providerId="ADAL" clId="{2448C1A6-9CB1-46F6-8BD4-46E1D129AF2D}" dt="2026-02-04T18:22:12.081" v="180" actId="20577"/>
          <ac:spMkLst>
            <pc:docMk/>
            <pc:sldMk cId="1739669798" sldId="55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4:27.208" v="231"/>
        <pc:sldMkLst>
          <pc:docMk/>
          <pc:sldMk cId="3810394255" sldId="559"/>
        </pc:sldMkLst>
        <pc:spChg chg="mod">
          <ac:chgData name="Wittman, Barry" userId="bff186cd-6ce8-41ba-8e8c-e85cdef216de" providerId="ADAL" clId="{2448C1A6-9CB1-46F6-8BD4-46E1D129AF2D}" dt="2026-02-04T18:24:22.136" v="230"/>
          <ac:spMkLst>
            <pc:docMk/>
            <pc:sldMk cId="3810394255" sldId="559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6:26.514" v="282"/>
        <pc:sldMkLst>
          <pc:docMk/>
          <pc:sldMk cId="3280340020" sldId="560"/>
        </pc:sldMkLst>
        <pc:spChg chg="mod">
          <ac:chgData name="Wittman, Barry" userId="bff186cd-6ce8-41ba-8e8c-e85cdef216de" providerId="ADAL" clId="{2448C1A6-9CB1-46F6-8BD4-46E1D129AF2D}" dt="2026-02-04T18:26:19.174" v="280" actId="20577"/>
          <ac:spMkLst>
            <pc:docMk/>
            <pc:sldMk cId="3280340020" sldId="560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28:13.271" v="329" actId="20577"/>
        <pc:sldMkLst>
          <pc:docMk/>
          <pc:sldMk cId="2515653494" sldId="561"/>
        </pc:sldMkLst>
        <pc:spChg chg="mod">
          <ac:chgData name="Wittman, Barry" userId="bff186cd-6ce8-41ba-8e8c-e85cdef216de" providerId="ADAL" clId="{2448C1A6-9CB1-46F6-8BD4-46E1D129AF2D}" dt="2026-02-04T18:28:13.271" v="329" actId="20577"/>
          <ac:spMkLst>
            <pc:docMk/>
            <pc:sldMk cId="2515653494" sldId="561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0:57.629" v="390"/>
        <pc:sldMkLst>
          <pc:docMk/>
          <pc:sldMk cId="884976581" sldId="562"/>
        </pc:sldMkLst>
        <pc:spChg chg="mod">
          <ac:chgData name="Wittman, Barry" userId="bff186cd-6ce8-41ba-8e8c-e85cdef216de" providerId="ADAL" clId="{2448C1A6-9CB1-46F6-8BD4-46E1D129AF2D}" dt="2026-02-04T18:30:48.829" v="389"/>
          <ac:spMkLst>
            <pc:docMk/>
            <pc:sldMk cId="884976581" sldId="562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5:04.699" v="483"/>
        <pc:sldMkLst>
          <pc:docMk/>
          <pc:sldMk cId="1738753430" sldId="563"/>
        </pc:sldMkLst>
        <pc:spChg chg="mod">
          <ac:chgData name="Wittman, Barry" userId="bff186cd-6ce8-41ba-8e8c-e85cdef216de" providerId="ADAL" clId="{2448C1A6-9CB1-46F6-8BD4-46E1D129AF2D}" dt="2026-02-04T18:34:57.361" v="482" actId="27636"/>
          <ac:spMkLst>
            <pc:docMk/>
            <pc:sldMk cId="1738753430" sldId="56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37:12.039" v="552"/>
        <pc:sldMkLst>
          <pc:docMk/>
          <pc:sldMk cId="2925021836" sldId="564"/>
        </pc:sldMkLst>
        <pc:spChg chg="mod">
          <ac:chgData name="Wittman, Barry" userId="bff186cd-6ce8-41ba-8e8c-e85cdef216de" providerId="ADAL" clId="{2448C1A6-9CB1-46F6-8BD4-46E1D129AF2D}" dt="2026-02-04T18:37:07.046" v="551" actId="6549"/>
          <ac:spMkLst>
            <pc:docMk/>
            <pc:sldMk cId="2925021836" sldId="564"/>
            <ac:spMk id="3" creationId="{00000000-0000-0000-0000-000000000000}"/>
          </ac:spMkLst>
        </pc:spChg>
      </pc:sldChg>
      <pc:sldChg chg="addSp delSp modSp delAnim modAnim">
        <pc:chgData name="Wittman, Barry" userId="bff186cd-6ce8-41ba-8e8c-e85cdef216de" providerId="ADAL" clId="{2448C1A6-9CB1-46F6-8BD4-46E1D129AF2D}" dt="2026-02-04T18:43:06.088" v="691" actId="27636"/>
        <pc:sldMkLst>
          <pc:docMk/>
          <pc:sldMk cId="863772023" sldId="565"/>
        </pc:sldMkLst>
        <pc:spChg chg="mod">
          <ac:chgData name="Wittman, Barry" userId="bff186cd-6ce8-41ba-8e8c-e85cdef216de" providerId="ADAL" clId="{2448C1A6-9CB1-46F6-8BD4-46E1D129AF2D}" dt="2026-02-04T18:43:06.088" v="691" actId="27636"/>
          <ac:spMkLst>
            <pc:docMk/>
            <pc:sldMk cId="863772023" sldId="565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38:58.763" v="611" actId="478"/>
          <ac:spMkLst>
            <pc:docMk/>
            <pc:sldMk cId="863772023" sldId="565"/>
            <ac:spMk id="4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39:01.190" v="612" actId="478"/>
          <ac:spMkLst>
            <pc:docMk/>
            <pc:sldMk cId="863772023" sldId="565"/>
            <ac:spMk id="1027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38:21.370" v="594"/>
          <ac:graphicFrameMkLst>
            <pc:docMk/>
            <pc:sldMk cId="863772023" sldId="565"/>
            <ac:graphicFrameMk id="5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38:46.069" v="606"/>
          <ac:graphicFrameMkLst>
            <pc:docMk/>
            <pc:sldMk cId="863772023" sldId="565"/>
            <ac:graphicFrameMk id="7" creationId="{00000000-0000-0000-0000-000000000000}"/>
          </ac:graphicFrameMkLst>
        </pc:graphicFrameChg>
      </pc:sldChg>
      <pc:sldChg chg="addSp delSp modSp delAnim modAnim">
        <pc:chgData name="Wittman, Barry" userId="bff186cd-6ce8-41ba-8e8c-e85cdef216de" providerId="ADAL" clId="{2448C1A6-9CB1-46F6-8BD4-46E1D129AF2D}" dt="2026-02-04T18:42:32.074" v="682"/>
        <pc:sldMkLst>
          <pc:docMk/>
          <pc:sldMk cId="3745998599" sldId="566"/>
        </pc:sldMkLst>
        <pc:spChg chg="mod">
          <ac:chgData name="Wittman, Barry" userId="bff186cd-6ce8-41ba-8e8c-e85cdef216de" providerId="ADAL" clId="{2448C1A6-9CB1-46F6-8BD4-46E1D129AF2D}" dt="2026-02-04T18:42:32.074" v="682"/>
          <ac:spMkLst>
            <pc:docMk/>
            <pc:sldMk cId="3745998599" sldId="566"/>
            <ac:spMk id="2" creationId="{00000000-0000-0000-0000-000000000000}"/>
          </ac:spMkLst>
        </pc:spChg>
        <pc:spChg chg="mod">
          <ac:chgData name="Wittman, Barry" userId="bff186cd-6ce8-41ba-8e8c-e85cdef216de" providerId="ADAL" clId="{2448C1A6-9CB1-46F6-8BD4-46E1D129AF2D}" dt="2026-02-04T18:41:42.287" v="680" actId="27636"/>
          <ac:spMkLst>
            <pc:docMk/>
            <pc:sldMk cId="3745998599" sldId="566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0:20.778" v="641" actId="478"/>
          <ac:spMkLst>
            <pc:docMk/>
            <pc:sldMk cId="3745998599" sldId="566"/>
            <ac:spMk id="2050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0:41.628" v="651" actId="478"/>
          <ac:spMkLst>
            <pc:docMk/>
            <pc:sldMk cId="3745998599" sldId="566"/>
            <ac:spMk id="2051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1:22.540" v="671" actId="478"/>
          <ac:spMkLst>
            <pc:docMk/>
            <pc:sldMk cId="3745998599" sldId="566"/>
            <ac:spMk id="205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41:16.334" v="670" actId="478"/>
          <ac:spMkLst>
            <pc:docMk/>
            <pc:sldMk cId="3745998599" sldId="566"/>
            <ac:spMk id="2055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40:11.589" v="633"/>
          <ac:graphicFrameMkLst>
            <pc:docMk/>
            <pc:sldMk cId="3745998599" sldId="566"/>
            <ac:graphicFrameMk id="4" creationId="{00000000-0000-0000-0000-000000000000}"/>
          </ac:graphicFrameMkLst>
        </pc:graphicFrameChg>
        <pc:graphicFrameChg chg="del">
          <ac:chgData name="Wittman, Barry" userId="bff186cd-6ce8-41ba-8e8c-e85cdef216de" providerId="ADAL" clId="{2448C1A6-9CB1-46F6-8BD4-46E1D129AF2D}" dt="2026-02-04T18:41:00.043" v="662" actId="478"/>
          <ac:graphicFrameMkLst>
            <pc:docMk/>
            <pc:sldMk cId="3745998599" sldId="566"/>
            <ac:graphicFrameMk id="6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0:36.914" v="649"/>
          <ac:graphicFrameMkLst>
            <pc:docMk/>
            <pc:sldMk cId="3745998599" sldId="566"/>
            <ac:graphicFrameMk id="7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0:49.538" v="656"/>
          <ac:graphicFrameMkLst>
            <pc:docMk/>
            <pc:sldMk cId="3745998599" sldId="566"/>
            <ac:graphicFrameMk id="9" creationId="{00000000-0000-0000-0000-000000000000}"/>
          </ac:graphicFrameMkLst>
        </pc:graphicFrameChg>
        <pc:graphicFrameChg chg="del mod replId">
          <ac:chgData name="Wittman, Barry" userId="bff186cd-6ce8-41ba-8e8c-e85cdef216de" providerId="ADAL" clId="{2448C1A6-9CB1-46F6-8BD4-46E1D129AF2D}" dt="2026-02-04T18:41:07.148" v="664"/>
          <ac:graphicFrameMkLst>
            <pc:docMk/>
            <pc:sldMk cId="3745998599" sldId="566"/>
            <ac:graphicFrameMk id="11" creationId="{00000000-0000-0000-0000-000000000000}"/>
          </ac:graphicFrameMkLst>
        </pc:graphicFrameChg>
      </pc:sldChg>
      <pc:sldChg chg="modSp modAnim">
        <pc:chgData name="Wittman, Barry" userId="bff186cd-6ce8-41ba-8e8c-e85cdef216de" providerId="ADAL" clId="{2448C1A6-9CB1-46F6-8BD4-46E1D129AF2D}" dt="2026-02-04T18:45:10.344" v="740"/>
        <pc:sldMkLst>
          <pc:docMk/>
          <pc:sldMk cId="225726001" sldId="567"/>
        </pc:sldMkLst>
        <pc:spChg chg="mod">
          <ac:chgData name="Wittman, Barry" userId="bff186cd-6ce8-41ba-8e8c-e85cdef216de" providerId="ADAL" clId="{2448C1A6-9CB1-46F6-8BD4-46E1D129AF2D}" dt="2026-02-04T18:45:00.740" v="739" actId="20577"/>
          <ac:spMkLst>
            <pc:docMk/>
            <pc:sldMk cId="225726001" sldId="567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47:31.253" v="803"/>
        <pc:sldMkLst>
          <pc:docMk/>
          <pc:sldMk cId="2034503756" sldId="568"/>
        </pc:sldMkLst>
        <pc:spChg chg="mod">
          <ac:chgData name="Wittman, Barry" userId="bff186cd-6ce8-41ba-8e8c-e85cdef216de" providerId="ADAL" clId="{2448C1A6-9CB1-46F6-8BD4-46E1D129AF2D}" dt="2026-02-04T18:47:23.557" v="802" actId="6549"/>
          <ac:spMkLst>
            <pc:docMk/>
            <pc:sldMk cId="2034503756" sldId="56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2448C1A6-9CB1-46F6-8BD4-46E1D129AF2D}" dt="2026-02-04T18:49:44.334" v="865"/>
        <pc:sldMkLst>
          <pc:docMk/>
          <pc:sldMk cId="3591794601" sldId="569"/>
        </pc:sldMkLst>
        <pc:spChg chg="mod">
          <ac:chgData name="Wittman, Barry" userId="bff186cd-6ce8-41ba-8e8c-e85cdef216de" providerId="ADAL" clId="{2448C1A6-9CB1-46F6-8BD4-46E1D129AF2D}" dt="2026-02-04T18:49:44.334" v="865"/>
          <ac:spMkLst>
            <pc:docMk/>
            <pc:sldMk cId="3591794601" sldId="569"/>
            <ac:spMk id="3" creationId="{00000000-0000-0000-0000-000000000000}"/>
          </ac:spMkLst>
        </pc:spChg>
      </pc:sldChg>
      <pc:sldChg chg="addSp delSp modSp delAnim modAnim">
        <pc:chgData name="Wittman, Barry" userId="bff186cd-6ce8-41ba-8e8c-e85cdef216de" providerId="ADAL" clId="{2448C1A6-9CB1-46F6-8BD4-46E1D129AF2D}" dt="2026-02-04T18:51:07.181" v="880"/>
        <pc:sldMkLst>
          <pc:docMk/>
          <pc:sldMk cId="2337508245" sldId="574"/>
        </pc:sldMkLst>
        <pc:spChg chg="mod">
          <ac:chgData name="Wittman, Barry" userId="bff186cd-6ce8-41ba-8e8c-e85cdef216de" providerId="ADAL" clId="{2448C1A6-9CB1-46F6-8BD4-46E1D129AF2D}" dt="2026-02-04T18:51:07.181" v="880"/>
          <ac:spMkLst>
            <pc:docMk/>
            <pc:sldMk cId="2337508245" sldId="574"/>
            <ac:spMk id="3" creationId="{00000000-0000-0000-0000-000000000000}"/>
          </ac:spMkLst>
        </pc:spChg>
        <pc:spChg chg="add del mod">
          <ac:chgData name="Wittman, Barry" userId="bff186cd-6ce8-41ba-8e8c-e85cdef216de" providerId="ADAL" clId="{2448C1A6-9CB1-46F6-8BD4-46E1D129AF2D}" dt="2026-02-04T18:50:44.929" v="873" actId="478"/>
          <ac:spMkLst>
            <pc:docMk/>
            <pc:sldMk cId="2337508245" sldId="574"/>
            <ac:spMk id="4" creationId="{00000000-0000-0000-0000-000000000000}"/>
          </ac:spMkLst>
        </pc:spChg>
        <pc:graphicFrameChg chg="del mod replId">
          <ac:chgData name="Wittman, Barry" userId="bff186cd-6ce8-41ba-8e8c-e85cdef216de" providerId="ADAL" clId="{2448C1A6-9CB1-46F6-8BD4-46E1D129AF2D}" dt="2026-02-04T18:50:31.813" v="868"/>
          <ac:graphicFrameMkLst>
            <pc:docMk/>
            <pc:sldMk cId="2337508245" sldId="574"/>
            <ac:graphicFrameMk id="5" creationId="{00000000-0000-0000-0000-000000000000}"/>
          </ac:graphicFrameMkLst>
        </pc:graphicFrameChg>
      </pc:sldChg>
    </pc:docChg>
  </pc:docChgLst>
  <pc:docChgLst>
    <pc:chgData name="Wittman, Barry" userId="bff186cd-6ce8-41ba-8e8c-e85cdef216de" providerId="ADAL" clId="{62D27B2C-8304-4490-8D47-9853EB30F051}"/>
    <pc:docChg chg="modSld">
      <pc:chgData name="Wittman, Barry" userId="bff186cd-6ce8-41ba-8e8c-e85cdef216de" providerId="ADAL" clId="{62D27B2C-8304-4490-8D47-9853EB30F051}" dt="2026-01-23T14:05:25.927" v="0" actId="6549"/>
      <pc:docMkLst>
        <pc:docMk/>
      </pc:docMkLst>
      <pc:sldChg chg="modSp modAnim">
        <pc:chgData name="Wittman, Barry" userId="bff186cd-6ce8-41ba-8e8c-e85cdef216de" providerId="ADAL" clId="{62D27B2C-8304-4490-8D47-9853EB30F051}" dt="2026-01-23T14:05:25.927" v="0" actId="6549"/>
        <pc:sldMkLst>
          <pc:docMk/>
          <pc:sldMk cId="0" sldId="313"/>
        </pc:sldMkLst>
        <pc:spChg chg="mod">
          <ac:chgData name="Wittman, Barry" userId="bff186cd-6ce8-41ba-8e8c-e85cdef216de" providerId="ADAL" clId="{62D27B2C-8304-4490-8D47-9853EB30F051}" dt="2026-01-23T14:05:25.927" v="0" actId="6549"/>
          <ac:spMkLst>
            <pc:docMk/>
            <pc:sldMk cId="0" sldId="313"/>
            <ac:spMk id="3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6B81FCC9-EF7B-48B6-89E6-C3408D281F12}"/>
    <pc:docChg chg="undo custSel addSld delSld modSld">
      <pc:chgData name="Wittman, Barry" userId="bff186cd-6ce8-41ba-8e8c-e85cdef216de" providerId="ADAL" clId="{6B81FCC9-EF7B-48B6-89E6-C3408D281F12}" dt="2026-01-28T21:27:39.360" v="347"/>
      <pc:docMkLst>
        <pc:docMk/>
      </pc:docMkLst>
      <pc:sldChg chg="modSp">
        <pc:chgData name="Wittman, Barry" userId="bff186cd-6ce8-41ba-8e8c-e85cdef216de" providerId="ADAL" clId="{6B81FCC9-EF7B-48B6-89E6-C3408D281F12}" dt="2026-01-28T20:43:12.083" v="1" actId="20577"/>
        <pc:sldMkLst>
          <pc:docMk/>
          <pc:sldMk cId="0" sldId="256"/>
        </pc:sldMkLst>
        <pc:spChg chg="mod">
          <ac:chgData name="Wittman, Barry" userId="bff186cd-6ce8-41ba-8e8c-e85cdef216de" providerId="ADAL" clId="{6B81FCC9-EF7B-48B6-89E6-C3408D281F12}" dt="2026-01-28T20:43:12.083" v="1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02:02.989" v="143" actId="20577"/>
        <pc:sldMkLst>
          <pc:docMk/>
          <pc:sldMk cId="0" sldId="297"/>
        </pc:sldMkLst>
        <pc:spChg chg="mod">
          <ac:chgData name="Wittman, Barry" userId="bff186cd-6ce8-41ba-8e8c-e85cdef216de" providerId="ADAL" clId="{6B81FCC9-EF7B-48B6-89E6-C3408D281F12}" dt="2026-01-28T21:02:02.989" v="143" actId="20577"/>
          <ac:spMkLst>
            <pc:docMk/>
            <pc:sldMk cId="0" sldId="297"/>
            <ac:spMk id="5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27:39.360" v="347"/>
        <pc:sldMkLst>
          <pc:docMk/>
          <pc:sldMk cId="0" sldId="298"/>
        </pc:sldMkLst>
        <pc:spChg chg="mod">
          <ac:chgData name="Wittman, Barry" userId="bff186cd-6ce8-41ba-8e8c-e85cdef216de" providerId="ADAL" clId="{6B81FCC9-EF7B-48B6-89E6-C3408D281F12}" dt="2026-01-28T21:27:39.360" v="347"/>
          <ac:spMkLst>
            <pc:docMk/>
            <pc:sldMk cId="0" sldId="298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6B81FCC9-EF7B-48B6-89E6-C3408D281F12}" dt="2026-01-28T21:25:58.018" v="346" actId="27636"/>
        <pc:sldMkLst>
          <pc:docMk/>
          <pc:sldMk cId="0" sldId="323"/>
        </pc:sldMkLst>
        <pc:spChg chg="mod">
          <ac:chgData name="Wittman, Barry" userId="bff186cd-6ce8-41ba-8e8c-e85cdef216de" providerId="ADAL" clId="{6B81FCC9-EF7B-48B6-89E6-C3408D281F12}" dt="2026-01-28T21:25:58.018" v="346" actId="27636"/>
          <ac:spMkLst>
            <pc:docMk/>
            <pc:sldMk cId="0" sldId="323"/>
            <ac:spMk id="5" creationId="{00000000-0000-0000-0000-000000000000}"/>
          </ac:spMkLst>
        </pc:spChg>
      </pc:sldChg>
    </pc:docChg>
  </pc:docChgLst>
  <pc:docChgLst>
    <pc:chgData name="Wittman, Barry" userId="bff186cd-6ce8-41ba-8e8c-e85cdef216de" providerId="ADAL" clId="{9A9F1373-88D9-4977-B7C6-D1F482155040}"/>
    <pc:docChg chg="custSel addSld delSld modSld">
      <pc:chgData name="Wittman, Barry" userId="bff186cd-6ce8-41ba-8e8c-e85cdef216de" providerId="ADAL" clId="{9A9F1373-88D9-4977-B7C6-D1F482155040}" dt="2026-02-04T18:13:00.474" v="73" actId="113"/>
      <pc:docMkLst>
        <pc:docMk/>
      </pc:docMkLst>
      <pc:sldChg chg="modSp">
        <pc:chgData name="Wittman, Barry" userId="bff186cd-6ce8-41ba-8e8c-e85cdef216de" providerId="ADAL" clId="{9A9F1373-88D9-4977-B7C6-D1F482155040}" dt="2026-02-04T18:07:21.661" v="5" actId="20577"/>
        <pc:sldMkLst>
          <pc:docMk/>
          <pc:sldMk cId="0" sldId="256"/>
        </pc:sldMkLst>
        <pc:spChg chg="mod">
          <ac:chgData name="Wittman, Barry" userId="bff186cd-6ce8-41ba-8e8c-e85cdef216de" providerId="ADAL" clId="{9A9F1373-88D9-4977-B7C6-D1F482155040}" dt="2026-02-04T18:07:21.661" v="5" actId="20577"/>
          <ac:spMkLst>
            <pc:docMk/>
            <pc:sldMk cId="0" sldId="256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9A9F1373-88D9-4977-B7C6-D1F482155040}" dt="2026-02-04T18:07:32.551" v="28" actId="20577"/>
        <pc:sldMkLst>
          <pc:docMk/>
          <pc:sldMk cId="0" sldId="313"/>
        </pc:sldMkLst>
        <pc:spChg chg="mod">
          <ac:chgData name="Wittman, Barry" userId="bff186cd-6ce8-41ba-8e8c-e85cdef216de" providerId="ADAL" clId="{9A9F1373-88D9-4977-B7C6-D1F482155040}" dt="2026-02-04T18:07:32.551" v="28" actId="20577"/>
          <ac:spMkLst>
            <pc:docMk/>
            <pc:sldMk cId="0" sldId="313"/>
            <ac:spMk id="3" creationId="{00000000-0000-0000-0000-000000000000}"/>
          </ac:spMkLst>
        </pc:spChg>
      </pc:sldChg>
      <pc:sldChg chg="modSp modAnim">
        <pc:chgData name="Wittman, Barry" userId="bff186cd-6ce8-41ba-8e8c-e85cdef216de" providerId="ADAL" clId="{9A9F1373-88D9-4977-B7C6-D1F482155040}" dt="2026-02-04T18:09:47.701" v="37" actId="20577"/>
        <pc:sldMkLst>
          <pc:docMk/>
          <pc:sldMk cId="0" sldId="323"/>
        </pc:sldMkLst>
        <pc:spChg chg="mod">
          <ac:chgData name="Wittman, Barry" userId="bff186cd-6ce8-41ba-8e8c-e85cdef216de" providerId="ADAL" clId="{9A9F1373-88D9-4977-B7C6-D1F482155040}" dt="2026-02-04T18:09:47.701" v="37" actId="20577"/>
          <ac:spMkLst>
            <pc:docMk/>
            <pc:sldMk cId="0" sldId="323"/>
            <ac:spMk id="5" creationId="{00000000-0000-0000-0000-000000000000}"/>
          </ac:spMkLst>
        </pc:spChg>
      </pc:sldChg>
      <pc:sldChg chg="del">
        <pc:chgData name="Wittman, Barry" userId="bff186cd-6ce8-41ba-8e8c-e85cdef216de" providerId="ADAL" clId="{9A9F1373-88D9-4977-B7C6-D1F482155040}" dt="2026-02-04T18:10:19.677" v="38" actId="2696"/>
        <pc:sldMkLst>
          <pc:docMk/>
          <pc:sldMk cId="2434935811" sldId="449"/>
        </pc:sldMkLst>
      </pc:sldChg>
      <pc:sldChg chg="del">
        <pc:chgData name="Wittman, Barry" userId="bff186cd-6ce8-41ba-8e8c-e85cdef216de" providerId="ADAL" clId="{9A9F1373-88D9-4977-B7C6-D1F482155040}" dt="2026-02-04T18:10:19.790" v="39" actId="2696"/>
        <pc:sldMkLst>
          <pc:docMk/>
          <pc:sldMk cId="1539312118" sldId="452"/>
        </pc:sldMkLst>
      </pc:sldChg>
      <pc:sldChg chg="del">
        <pc:chgData name="Wittman, Barry" userId="bff186cd-6ce8-41ba-8e8c-e85cdef216de" providerId="ADAL" clId="{9A9F1373-88D9-4977-B7C6-D1F482155040}" dt="2026-02-04T18:10:20.847" v="46" actId="2696"/>
        <pc:sldMkLst>
          <pc:docMk/>
          <pc:sldMk cId="635007312" sldId="474"/>
        </pc:sldMkLst>
      </pc:sldChg>
      <pc:sldChg chg="del">
        <pc:chgData name="Wittman, Barry" userId="bff186cd-6ce8-41ba-8e8c-e85cdef216de" providerId="ADAL" clId="{9A9F1373-88D9-4977-B7C6-D1F482155040}" dt="2026-02-04T18:10:21.075" v="47" actId="2696"/>
        <pc:sldMkLst>
          <pc:docMk/>
          <pc:sldMk cId="1680977040" sldId="475"/>
        </pc:sldMkLst>
      </pc:sldChg>
      <pc:sldChg chg="del">
        <pc:chgData name="Wittman, Barry" userId="bff186cd-6ce8-41ba-8e8c-e85cdef216de" providerId="ADAL" clId="{9A9F1373-88D9-4977-B7C6-D1F482155040}" dt="2026-02-04T18:10:19.868" v="40" actId="2696"/>
        <pc:sldMkLst>
          <pc:docMk/>
          <pc:sldMk cId="3351002278" sldId="522"/>
        </pc:sldMkLst>
      </pc:sldChg>
      <pc:sldChg chg="del">
        <pc:chgData name="Wittman, Barry" userId="bff186cd-6ce8-41ba-8e8c-e85cdef216de" providerId="ADAL" clId="{9A9F1373-88D9-4977-B7C6-D1F482155040}" dt="2026-02-04T18:10:19.977" v="41" actId="2696"/>
        <pc:sldMkLst>
          <pc:docMk/>
          <pc:sldMk cId="1506538249" sldId="523"/>
        </pc:sldMkLst>
      </pc:sldChg>
      <pc:sldChg chg="del">
        <pc:chgData name="Wittman, Barry" userId="bff186cd-6ce8-41ba-8e8c-e85cdef216de" providerId="ADAL" clId="{9A9F1373-88D9-4977-B7C6-D1F482155040}" dt="2026-02-04T18:10:20.113" v="42" actId="2696"/>
        <pc:sldMkLst>
          <pc:docMk/>
          <pc:sldMk cId="3837521710" sldId="524"/>
        </pc:sldMkLst>
      </pc:sldChg>
      <pc:sldChg chg="del">
        <pc:chgData name="Wittman, Barry" userId="bff186cd-6ce8-41ba-8e8c-e85cdef216de" providerId="ADAL" clId="{9A9F1373-88D9-4977-B7C6-D1F482155040}" dt="2026-02-04T18:10:20.129" v="43" actId="2696"/>
        <pc:sldMkLst>
          <pc:docMk/>
          <pc:sldMk cId="1454408928" sldId="548"/>
        </pc:sldMkLst>
      </pc:sldChg>
      <pc:sldChg chg="del">
        <pc:chgData name="Wittman, Barry" userId="bff186cd-6ce8-41ba-8e8c-e85cdef216de" providerId="ADAL" clId="{9A9F1373-88D9-4977-B7C6-D1F482155040}" dt="2026-02-04T18:10:20.332" v="44" actId="2696"/>
        <pc:sldMkLst>
          <pc:docMk/>
          <pc:sldMk cId="1638793404" sldId="549"/>
        </pc:sldMkLst>
      </pc:sldChg>
      <pc:sldChg chg="del">
        <pc:chgData name="Wittman, Barry" userId="bff186cd-6ce8-41ba-8e8c-e85cdef216de" providerId="ADAL" clId="{9A9F1373-88D9-4977-B7C6-D1F482155040}" dt="2026-02-04T18:10:20.550" v="45" actId="2696"/>
        <pc:sldMkLst>
          <pc:docMk/>
          <pc:sldMk cId="3043791187" sldId="550"/>
        </pc:sldMkLst>
      </pc:sldChg>
      <pc:sldChg chg="del">
        <pc:chgData name="Wittman, Barry" userId="bff186cd-6ce8-41ba-8e8c-e85cdef216de" providerId="ADAL" clId="{9A9F1373-88D9-4977-B7C6-D1F482155040}" dt="2026-02-04T18:10:21.161" v="48" actId="2696"/>
        <pc:sldMkLst>
          <pc:docMk/>
          <pc:sldMk cId="1355098930" sldId="553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622298139" sldId="555"/>
        </pc:sldMkLst>
      </pc:sldChg>
      <pc:sldChg chg="modSp add">
        <pc:chgData name="Wittman, Barry" userId="bff186cd-6ce8-41ba-8e8c-e85cdef216de" providerId="ADAL" clId="{9A9F1373-88D9-4977-B7C6-D1F482155040}" dt="2026-02-04T18:11:09.895" v="50" actId="27636"/>
        <pc:sldMkLst>
          <pc:docMk/>
          <pc:sldMk cId="2791961025" sldId="556"/>
        </pc:sldMkLst>
        <pc:spChg chg="mod">
          <ac:chgData name="Wittman, Barry" userId="bff186cd-6ce8-41ba-8e8c-e85cdef216de" providerId="ADAL" clId="{9A9F1373-88D9-4977-B7C6-D1F482155040}" dt="2026-02-04T18:11:09.895" v="50" actId="27636"/>
          <ac:spMkLst>
            <pc:docMk/>
            <pc:sldMk cId="2791961025" sldId="556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12" v="51" actId="27636"/>
        <pc:sldMkLst>
          <pc:docMk/>
          <pc:sldMk cId="2404743406" sldId="557"/>
        </pc:sldMkLst>
        <pc:spChg chg="mod">
          <ac:chgData name="Wittman, Barry" userId="bff186cd-6ce8-41ba-8e8c-e85cdef216de" providerId="ADAL" clId="{9A9F1373-88D9-4977-B7C6-D1F482155040}" dt="2026-02-04T18:11:09.912" v="51" actId="27636"/>
          <ac:spMkLst>
            <pc:docMk/>
            <pc:sldMk cId="2404743406" sldId="557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28" v="52" actId="27636"/>
        <pc:sldMkLst>
          <pc:docMk/>
          <pc:sldMk cId="1739669798" sldId="558"/>
        </pc:sldMkLst>
        <pc:spChg chg="mod">
          <ac:chgData name="Wittman, Barry" userId="bff186cd-6ce8-41ba-8e8c-e85cdef216de" providerId="ADAL" clId="{9A9F1373-88D9-4977-B7C6-D1F482155040}" dt="2026-02-04T18:11:09.928" v="52" actId="27636"/>
          <ac:spMkLst>
            <pc:docMk/>
            <pc:sldMk cId="1739669798" sldId="558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810394255" sldId="559"/>
        </pc:sldMkLst>
      </pc:sldChg>
      <pc:sldChg chg="modSp add">
        <pc:chgData name="Wittman, Barry" userId="bff186cd-6ce8-41ba-8e8c-e85cdef216de" providerId="ADAL" clId="{9A9F1373-88D9-4977-B7C6-D1F482155040}" dt="2026-02-04T18:11:09.943" v="53" actId="27636"/>
        <pc:sldMkLst>
          <pc:docMk/>
          <pc:sldMk cId="3280340020" sldId="560"/>
        </pc:sldMkLst>
        <pc:spChg chg="mod">
          <ac:chgData name="Wittman, Barry" userId="bff186cd-6ce8-41ba-8e8c-e85cdef216de" providerId="ADAL" clId="{9A9F1373-88D9-4977-B7C6-D1F482155040}" dt="2026-02-04T18:11:09.943" v="53" actId="27636"/>
          <ac:spMkLst>
            <pc:docMk/>
            <pc:sldMk cId="3280340020" sldId="560"/>
            <ac:spMk id="2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1:09.959" v="55" actId="27636"/>
        <pc:sldMkLst>
          <pc:docMk/>
          <pc:sldMk cId="2515653494" sldId="561"/>
        </pc:sldMkLst>
        <pc:spChg chg="mod">
          <ac:chgData name="Wittman, Barry" userId="bff186cd-6ce8-41ba-8e8c-e85cdef216de" providerId="ADAL" clId="{9A9F1373-88D9-4977-B7C6-D1F482155040}" dt="2026-02-04T18:11:09.959" v="55" actId="27636"/>
          <ac:spMkLst>
            <pc:docMk/>
            <pc:sldMk cId="2515653494" sldId="561"/>
            <ac:spMk id="2" creationId="{00000000-0000-0000-0000-000000000000}"/>
          </ac:spMkLst>
        </pc:spChg>
        <pc:spChg chg="mod">
          <ac:chgData name="Wittman, Barry" userId="bff186cd-6ce8-41ba-8e8c-e85cdef216de" providerId="ADAL" clId="{9A9F1373-88D9-4977-B7C6-D1F482155040}" dt="2026-02-04T18:11:09.959" v="54" actId="27636"/>
          <ac:spMkLst>
            <pc:docMk/>
            <pc:sldMk cId="2515653494" sldId="561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884976581" sldId="562"/>
        </pc:sldMkLst>
      </pc:sldChg>
      <pc:sldChg chg="modSp add">
        <pc:chgData name="Wittman, Barry" userId="bff186cd-6ce8-41ba-8e8c-e85cdef216de" providerId="ADAL" clId="{9A9F1373-88D9-4977-B7C6-D1F482155040}" dt="2026-02-04T18:11:09.990" v="56" actId="27636"/>
        <pc:sldMkLst>
          <pc:docMk/>
          <pc:sldMk cId="1738753430" sldId="563"/>
        </pc:sldMkLst>
        <pc:spChg chg="mod">
          <ac:chgData name="Wittman, Barry" userId="bff186cd-6ce8-41ba-8e8c-e85cdef216de" providerId="ADAL" clId="{9A9F1373-88D9-4977-B7C6-D1F482155040}" dt="2026-02-04T18:11:09.990" v="56" actId="27636"/>
          <ac:spMkLst>
            <pc:docMk/>
            <pc:sldMk cId="1738753430" sldId="563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2925021836" sldId="564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863772023" sldId="565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745998599" sldId="566"/>
        </pc:sldMkLst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225726001" sldId="567"/>
        </pc:sldMkLst>
      </pc:sldChg>
      <pc:sldChg chg="modSp add">
        <pc:chgData name="Wittman, Barry" userId="bff186cd-6ce8-41ba-8e8c-e85cdef216de" providerId="ADAL" clId="{9A9F1373-88D9-4977-B7C6-D1F482155040}" dt="2026-02-04T18:11:10.028" v="57" actId="27636"/>
        <pc:sldMkLst>
          <pc:docMk/>
          <pc:sldMk cId="2034503756" sldId="568"/>
        </pc:sldMkLst>
        <pc:spChg chg="mod">
          <ac:chgData name="Wittman, Barry" userId="bff186cd-6ce8-41ba-8e8c-e85cdef216de" providerId="ADAL" clId="{9A9F1373-88D9-4977-B7C6-D1F482155040}" dt="2026-02-04T18:11:10.028" v="57" actId="27636"/>
          <ac:spMkLst>
            <pc:docMk/>
            <pc:sldMk cId="2034503756" sldId="568"/>
            <ac:spMk id="3" creationId="{00000000-0000-0000-0000-000000000000}"/>
          </ac:spMkLst>
        </pc:spChg>
      </pc:sldChg>
      <pc:sldChg chg="add">
        <pc:chgData name="Wittman, Barry" userId="bff186cd-6ce8-41ba-8e8c-e85cdef216de" providerId="ADAL" clId="{9A9F1373-88D9-4977-B7C6-D1F482155040}" dt="2026-02-04T18:11:09.750" v="49"/>
        <pc:sldMkLst>
          <pc:docMk/>
          <pc:sldMk cId="3591794601" sldId="569"/>
        </pc:sldMkLst>
      </pc:sldChg>
      <pc:sldChg chg="add">
        <pc:chgData name="Wittman, Barry" userId="bff186cd-6ce8-41ba-8e8c-e85cdef216de" providerId="ADAL" clId="{9A9F1373-88D9-4977-B7C6-D1F482155040}" dt="2026-02-04T18:12:08.605" v="58"/>
        <pc:sldMkLst>
          <pc:docMk/>
          <pc:sldMk cId="369081424" sldId="571"/>
        </pc:sldMkLst>
      </pc:sldChg>
      <pc:sldChg chg="modSp add modAnim">
        <pc:chgData name="Wittman, Barry" userId="bff186cd-6ce8-41ba-8e8c-e85cdef216de" providerId="ADAL" clId="{9A9F1373-88D9-4977-B7C6-D1F482155040}" dt="2026-02-04T18:12:31.337" v="63"/>
        <pc:sldMkLst>
          <pc:docMk/>
          <pc:sldMk cId="3015897733" sldId="572"/>
        </pc:sldMkLst>
        <pc:spChg chg="mod">
          <ac:chgData name="Wittman, Barry" userId="bff186cd-6ce8-41ba-8e8c-e85cdef216de" providerId="ADAL" clId="{9A9F1373-88D9-4977-B7C6-D1F482155040}" dt="2026-02-04T18:12:24.262" v="62" actId="20577"/>
          <ac:spMkLst>
            <pc:docMk/>
            <pc:sldMk cId="3015897733" sldId="572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3:00.474" v="73" actId="113"/>
        <pc:sldMkLst>
          <pc:docMk/>
          <pc:sldMk cId="3268956399" sldId="573"/>
        </pc:sldMkLst>
        <pc:spChg chg="mod">
          <ac:chgData name="Wittman, Barry" userId="bff186cd-6ce8-41ba-8e8c-e85cdef216de" providerId="ADAL" clId="{9A9F1373-88D9-4977-B7C6-D1F482155040}" dt="2026-02-04T18:13:00.474" v="73" actId="113"/>
          <ac:spMkLst>
            <pc:docMk/>
            <pc:sldMk cId="3268956399" sldId="573"/>
            <ac:spMk id="3" creationId="{00000000-0000-0000-0000-000000000000}"/>
          </ac:spMkLst>
        </pc:spChg>
      </pc:sldChg>
      <pc:sldChg chg="modSp add">
        <pc:chgData name="Wittman, Barry" userId="bff186cd-6ce8-41ba-8e8c-e85cdef216de" providerId="ADAL" clId="{9A9F1373-88D9-4977-B7C6-D1F482155040}" dt="2026-02-04T18:12:08.740" v="60" actId="27636"/>
        <pc:sldMkLst>
          <pc:docMk/>
          <pc:sldMk cId="2337508245" sldId="574"/>
        </pc:sldMkLst>
        <pc:spChg chg="mod">
          <ac:chgData name="Wittman, Barry" userId="bff186cd-6ce8-41ba-8e8c-e85cdef216de" providerId="ADAL" clId="{9A9F1373-88D9-4977-B7C6-D1F482155040}" dt="2026-02-04T18:12:08.740" v="60" actId="27636"/>
          <ac:spMkLst>
            <pc:docMk/>
            <pc:sldMk cId="2337508245" sldId="574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7FE8EF-7E1D-4CC2-BD9F-B1936C0AC818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068796-915B-4F4F-972A-93A5DBC278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06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068796-915B-4F4F-972A-93A5DBC2787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342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1" y="0"/>
            <a:ext cx="12191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3355848"/>
            <a:ext cx="107696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1828800"/>
            <a:ext cx="107696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8798560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8" name="Rectangle 7"/>
          <p:cNvSpPr/>
          <p:nvPr/>
        </p:nvSpPr>
        <p:spPr bwMode="ltGray">
          <a:xfrm>
            <a:off x="8863584" y="0"/>
            <a:ext cx="33528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274641"/>
            <a:ext cx="25400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304801"/>
            <a:ext cx="80264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520796" y="6377460"/>
            <a:ext cx="511520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55448"/>
            <a:ext cx="10972800" cy="1252728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12192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9744" y="118872"/>
            <a:ext cx="10684256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7552" y="1828800"/>
            <a:ext cx="10696448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773936"/>
            <a:ext cx="53848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773936"/>
            <a:ext cx="53848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98988"/>
            <a:ext cx="5386917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449512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698988"/>
            <a:ext cx="5389033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49512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784" y="152400"/>
            <a:ext cx="3364992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5837" y="1743134"/>
            <a:ext cx="7894188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784" y="1730018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E976-8075-4937-B12C-3CC32E54B430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5448"/>
            <a:ext cx="3366867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71741" y="1484808"/>
            <a:ext cx="8329863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456" y="1728216"/>
            <a:ext cx="329184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19456" y="1170432"/>
            <a:ext cx="3364992" cy="201168"/>
          </a:xfrm>
        </p:spPr>
        <p:txBody>
          <a:bodyPr/>
          <a:lstStyle/>
          <a:p>
            <a:fld id="{8A57E976-8075-4937-B12C-3CC32E54B430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ectangle 8"/>
          <p:cNvSpPr/>
          <p:nvPr/>
        </p:nvSpPr>
        <p:spPr bwMode="invGray">
          <a:xfrm>
            <a:off x="3807649" y="0"/>
            <a:ext cx="6096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47744" y="1170432"/>
            <a:ext cx="6925056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119104" y="1170432"/>
            <a:ext cx="978485" cy="201168"/>
          </a:xfrm>
        </p:spPr>
        <p:txBody>
          <a:bodyPr/>
          <a:lstStyle/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12192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7" name="Rectangle 6"/>
          <p:cNvSpPr/>
          <p:nvPr/>
        </p:nvSpPr>
        <p:spPr bwMode="ltGray">
          <a:xfrm>
            <a:off x="1" y="1"/>
            <a:ext cx="12191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152400"/>
            <a:ext cx="109728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775192"/>
            <a:ext cx="109728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476999"/>
            <a:ext cx="28448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8A57E976-8075-4937-B12C-3CC32E54B430}" type="datetimeFigureOut">
              <a:rPr lang="en-US" smtClean="0"/>
              <a:pPr/>
              <a:t>2/6/2026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20796" y="6476999"/>
            <a:ext cx="7343625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39195" y="6476999"/>
            <a:ext cx="978485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DF7B3FC0-58E1-4035-BA6F-4BC11C5567A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COMP 2230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Week 5 - Friday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Using just your wits, you should be able to figure out recursive definitions for many sequences</a:t>
                </a:r>
              </a:p>
              <a:p>
                <a:r>
                  <a:rPr lang="en-US" dirty="0"/>
                  <a:t>Give a recurrence relation for positive even integers: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2, 4, 6, 8, 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 recurrence relation for the triangular numbers: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 3, 6, 10, 15, 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 recurrence relation for the perfect squares: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 4, 9, 16, 25, …</m:t>
                    </m:r>
                  </m:oMath>
                </a14:m>
                <a:endParaRPr lang="en-US" dirty="0"/>
              </a:p>
              <a:p>
                <a:r>
                  <a:rPr lang="en-US" dirty="0"/>
                  <a:t>Give a recurrence relation for factorial: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1, 2, 6, 24, 120, 720 …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611" b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4633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proof is on fire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Perhaps you believe that you have the correct recurrence relation for perfect squares</a:t>
            </a:r>
          </a:p>
          <a:p>
            <a:r>
              <a:rPr lang="en-US" dirty="0"/>
              <a:t>Can you prove it?</a:t>
            </a:r>
          </a:p>
          <a:p>
            <a:r>
              <a:rPr lang="en-US" b="1" dirty="0"/>
              <a:t>Hint:</a:t>
            </a:r>
            <a:r>
              <a:rPr lang="en-US" dirty="0"/>
              <a:t>  Use mathematical induction</a:t>
            </a:r>
          </a:p>
          <a:p>
            <a:r>
              <a:rPr lang="en-US" dirty="0"/>
              <a:t>Recursion and induction and two sides of the same coin</a:t>
            </a:r>
          </a:p>
          <a:p>
            <a:r>
              <a:rPr lang="en-US" dirty="0"/>
              <a:t>The right cross and the left jab, if you will, of the computer scientist's arsenal</a:t>
            </a:r>
          </a:p>
        </p:txBody>
      </p:sp>
    </p:spTree>
    <p:extLst>
      <p:ext uri="{BB962C8B-B14F-4D97-AF65-F5344CB8AC3E}">
        <p14:creationId xmlns:p14="http://schemas.microsoft.com/office/powerpoint/2010/main" val="3501501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Tower of Hanoi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Imagine that you have a tower of disks such that each is smaller than the one it rests on</a:t>
            </a:r>
          </a:p>
          <a:p>
            <a:r>
              <a:rPr lang="en-US" dirty="0"/>
              <a:t>Rules: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There are 3 pegs, and all the disks are on peg 1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No two disks are the same size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A larger disk may not be placed on a smaller disk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Disks can only be moved one at a time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Move all the disks to peg 3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05800" y="5334000"/>
            <a:ext cx="3962400" cy="17441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964823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 of Hanoi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What's the smallest number of moves needed to move the disks?</a:t>
                </a:r>
              </a:p>
              <a:p>
                <a:r>
                  <a:rPr lang="en-US" dirty="0"/>
                  <a:t>Consider the following algorithm for moving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disks from the starting pole to the ending pole: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(Recursively) transfer the top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 </m:t>
                    </m:r>
                  </m:oMath>
                </a14:m>
                <a:r>
                  <a:rPr lang="en-US" dirty="0"/>
                  <a:t>disks from the starting pole to the temporary pole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Move the bottom disk from the starting pole to the ending pole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dirty="0"/>
                  <a:t>(Recursively) move the top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 </m:t>
                    </m:r>
                  </m:oMath>
                </a14:m>
                <a:r>
                  <a:rPr lang="en-US" dirty="0"/>
                  <a:t>disks from the temporary pole to the ending pole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333" b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42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Tower of annoy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How do we represent the running time of this algorithm recursively?</a:t>
                </a:r>
              </a:p>
              <a:p>
                <a:r>
                  <a:rPr lang="en-US" dirty="0"/>
                  <a:t>We have to (recursively) move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 </m:t>
                    </m:r>
                  </m:oMath>
                </a14:m>
                <a:r>
                  <a:rPr lang="en-US" dirty="0"/>
                  <a:t>disks, then a single disk, then (recursively) another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 </m:t>
                    </m:r>
                  </m:oMath>
                </a14:m>
                <a:r>
                  <a:rPr lang="en-US" dirty="0"/>
                  <a:t>disks</a:t>
                </a:r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 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 or</a:t>
                </a:r>
                <a:endParaRPr lang="en-US" baseline="-25000" dirty="0"/>
              </a:p>
              <a:p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2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Clearly, it takes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move to move a single disk, so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4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endParaRPr lang="en-US" baseline="-250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27648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Fibonacci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75192"/>
            <a:ext cx="10972800" cy="188240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We all know and love Fibonacci by now</a:t>
            </a:r>
          </a:p>
          <a:p>
            <a:r>
              <a:rPr lang="en-US" dirty="0"/>
              <a:t>Recall that it is supposed to model rabbit populations</a:t>
            </a:r>
          </a:p>
          <a:p>
            <a:r>
              <a:rPr lang="en-US" dirty="0"/>
              <a:t>For the first month of their lives, they cannot reproduce</a:t>
            </a:r>
          </a:p>
          <a:p>
            <a:r>
              <a:rPr lang="en-US" dirty="0"/>
              <a:t>After that, they reproduce every single month</a:t>
            </a:r>
          </a:p>
        </p:txBody>
      </p:sp>
      <p:grpSp>
        <p:nvGrpSpPr>
          <p:cNvPr id="4" name="Group 45"/>
          <p:cNvGrpSpPr/>
          <p:nvPr/>
        </p:nvGrpSpPr>
        <p:grpSpPr>
          <a:xfrm>
            <a:off x="2667001" y="3589868"/>
            <a:ext cx="1595967" cy="1166283"/>
            <a:chOff x="914400" y="2971800"/>
            <a:chExt cx="1981200" cy="1447800"/>
          </a:xfrm>
        </p:grpSpPr>
        <p:sp>
          <p:nvSpPr>
            <p:cNvPr id="5" name="Oval 4"/>
            <p:cNvSpPr/>
            <p:nvPr/>
          </p:nvSpPr>
          <p:spPr>
            <a:xfrm>
              <a:off x="914400" y="2971800"/>
              <a:ext cx="1981200" cy="1447800"/>
            </a:xfrm>
            <a:prstGeom prst="ellipse">
              <a:avLst/>
            </a:prstGeom>
            <a:gradFill flip="none" rotWithShape="1">
              <a:gsLst>
                <a:gs pos="25000">
                  <a:schemeClr val="accent4">
                    <a:lumMod val="75000"/>
                  </a:schemeClr>
                </a:gs>
                <a:gs pos="65000">
                  <a:schemeClr val="accent4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6" descr="C:\Users\Barry\AppData\Local\Microsoft\Windows\Temporary Internet Files\Content.IE5\72PNOLNN\MCj0304933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530858" y="2971800"/>
              <a:ext cx="1364742" cy="1250900"/>
            </a:xfrm>
            <a:prstGeom prst="rect">
              <a:avLst/>
            </a:prstGeom>
            <a:noFill/>
          </p:spPr>
        </p:pic>
        <p:pic>
          <p:nvPicPr>
            <p:cNvPr id="7" name="Picture 6" descr="C:\Users\Barry\AppData\Local\Microsoft\Windows\Temporary Internet Files\Content.IE5\72PNOLNN\MCj03049330000[1]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066800" y="3048000"/>
              <a:ext cx="1364742" cy="1250900"/>
            </a:xfrm>
            <a:prstGeom prst="rect">
              <a:avLst/>
            </a:prstGeom>
            <a:noFill/>
          </p:spPr>
        </p:pic>
      </p:grpSp>
      <p:grpSp>
        <p:nvGrpSpPr>
          <p:cNvPr id="8" name="Group 46"/>
          <p:cNvGrpSpPr/>
          <p:nvPr/>
        </p:nvGrpSpPr>
        <p:grpSpPr>
          <a:xfrm>
            <a:off x="4201584" y="3589868"/>
            <a:ext cx="1718733" cy="1166283"/>
            <a:chOff x="2819400" y="2971800"/>
            <a:chExt cx="2133600" cy="1447800"/>
          </a:xfrm>
        </p:grpSpPr>
        <p:sp>
          <p:nvSpPr>
            <p:cNvPr id="9" name="Oval 8"/>
            <p:cNvSpPr/>
            <p:nvPr/>
          </p:nvSpPr>
          <p:spPr>
            <a:xfrm>
              <a:off x="2971800" y="2971800"/>
              <a:ext cx="1981200" cy="1447800"/>
            </a:xfrm>
            <a:prstGeom prst="ellipse">
              <a:avLst/>
            </a:prstGeom>
            <a:gradFill flip="none" rotWithShape="1">
              <a:gsLst>
                <a:gs pos="25000">
                  <a:schemeClr val="accent4">
                    <a:lumMod val="75000"/>
                  </a:schemeClr>
                </a:gs>
                <a:gs pos="65000">
                  <a:schemeClr val="accent4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11"/>
            <p:cNvGrpSpPr/>
            <p:nvPr/>
          </p:nvGrpSpPr>
          <p:grpSpPr>
            <a:xfrm>
              <a:off x="3124200" y="2971800"/>
              <a:ext cx="1828800" cy="1327100"/>
              <a:chOff x="1143000" y="3352800"/>
              <a:chExt cx="1828800" cy="1327100"/>
            </a:xfrm>
          </p:grpSpPr>
          <p:pic>
            <p:nvPicPr>
              <p:cNvPr id="12" name="Picture 6" descr="C:\Users\Barry\AppData\Local\Microsoft\Windows\Temporary Internet Files\Content.IE5\72PNOLNN\MCj0304933000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07058" y="3352800"/>
                <a:ext cx="1364742" cy="1250900"/>
              </a:xfrm>
              <a:prstGeom prst="rect">
                <a:avLst/>
              </a:prstGeom>
              <a:noFill/>
            </p:spPr>
          </p:pic>
          <p:pic>
            <p:nvPicPr>
              <p:cNvPr id="13" name="Picture 6" descr="C:\Users\Barry\AppData\Local\Microsoft\Windows\Temporary Internet Files\Content.IE5\72PNOLNN\MCj0304933000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43000" y="3429000"/>
                <a:ext cx="1364742" cy="1250900"/>
              </a:xfrm>
              <a:prstGeom prst="rect">
                <a:avLst/>
              </a:prstGeom>
              <a:noFill/>
            </p:spPr>
          </p:pic>
        </p:grpSp>
        <p:sp>
          <p:nvSpPr>
            <p:cNvPr id="11" name="Right Arrow 10"/>
            <p:cNvSpPr/>
            <p:nvPr/>
          </p:nvSpPr>
          <p:spPr>
            <a:xfrm>
              <a:off x="2819400" y="3505200"/>
              <a:ext cx="304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47"/>
          <p:cNvGrpSpPr/>
          <p:nvPr/>
        </p:nvGrpSpPr>
        <p:grpSpPr>
          <a:xfrm>
            <a:off x="5832605" y="3589868"/>
            <a:ext cx="1745062" cy="3191933"/>
            <a:chOff x="4844116" y="2971800"/>
            <a:chExt cx="2166284" cy="3962400"/>
          </a:xfrm>
        </p:grpSpPr>
        <p:sp>
          <p:nvSpPr>
            <p:cNvPr id="15" name="Oval 14"/>
            <p:cNvSpPr/>
            <p:nvPr/>
          </p:nvSpPr>
          <p:spPr>
            <a:xfrm>
              <a:off x="5029200" y="5486400"/>
              <a:ext cx="1981200" cy="1447800"/>
            </a:xfrm>
            <a:prstGeom prst="ellipse">
              <a:avLst/>
            </a:prstGeom>
            <a:gradFill flip="none" rotWithShape="1">
              <a:gsLst>
                <a:gs pos="25000">
                  <a:schemeClr val="accent3">
                    <a:lumMod val="75000"/>
                  </a:schemeClr>
                </a:gs>
                <a:gs pos="65000">
                  <a:schemeClr val="accent3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5029200" y="2971800"/>
              <a:ext cx="1981200" cy="1447800"/>
            </a:xfrm>
            <a:prstGeom prst="ellipse">
              <a:avLst/>
            </a:prstGeom>
            <a:gradFill flip="none" rotWithShape="1">
              <a:gsLst>
                <a:gs pos="25000">
                  <a:schemeClr val="accent4">
                    <a:lumMod val="75000"/>
                  </a:schemeClr>
                </a:gs>
                <a:gs pos="65000">
                  <a:schemeClr val="accent4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7" name="Group 16"/>
            <p:cNvGrpSpPr/>
            <p:nvPr/>
          </p:nvGrpSpPr>
          <p:grpSpPr>
            <a:xfrm>
              <a:off x="5181600" y="3003500"/>
              <a:ext cx="1828800" cy="1327100"/>
              <a:chOff x="1143000" y="3352800"/>
              <a:chExt cx="1828800" cy="1327100"/>
            </a:xfrm>
          </p:grpSpPr>
          <p:pic>
            <p:nvPicPr>
              <p:cNvPr id="23" name="Picture 6" descr="C:\Users\Barry\AppData\Local\Microsoft\Windows\Temporary Internet Files\Content.IE5\72PNOLNN\MCj0304933000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07058" y="3352800"/>
                <a:ext cx="1364742" cy="1250900"/>
              </a:xfrm>
              <a:prstGeom prst="rect">
                <a:avLst/>
              </a:prstGeom>
              <a:noFill/>
            </p:spPr>
          </p:pic>
          <p:pic>
            <p:nvPicPr>
              <p:cNvPr id="24" name="Picture 6" descr="C:\Users\Barry\AppData\Local\Microsoft\Windows\Temporary Internet Files\Content.IE5\72PNOLNN\MCj0304933000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43000" y="3429000"/>
                <a:ext cx="1364742" cy="1250900"/>
              </a:xfrm>
              <a:prstGeom prst="rect">
                <a:avLst/>
              </a:prstGeom>
              <a:noFill/>
            </p:spPr>
          </p:pic>
        </p:grpSp>
        <p:grpSp>
          <p:nvGrpSpPr>
            <p:cNvPr id="18" name="Group 17"/>
            <p:cNvGrpSpPr/>
            <p:nvPr/>
          </p:nvGrpSpPr>
          <p:grpSpPr>
            <a:xfrm>
              <a:off x="5181600" y="5486400"/>
              <a:ext cx="1828800" cy="1327100"/>
              <a:chOff x="1143000" y="3352800"/>
              <a:chExt cx="1828800" cy="1327100"/>
            </a:xfrm>
          </p:grpSpPr>
          <p:pic>
            <p:nvPicPr>
              <p:cNvPr id="21" name="Picture 6" descr="C:\Users\Barry\AppData\Local\Microsoft\Windows\Temporary Internet Files\Content.IE5\72PNOLNN\MCj0304933000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07058" y="3352800"/>
                <a:ext cx="1364742" cy="1250900"/>
              </a:xfrm>
              <a:prstGeom prst="rect">
                <a:avLst/>
              </a:prstGeom>
              <a:noFill/>
            </p:spPr>
          </p:pic>
          <p:pic>
            <p:nvPicPr>
              <p:cNvPr id="22" name="Picture 6" descr="C:\Users\Barry\AppData\Local\Microsoft\Windows\Temporary Internet Files\Content.IE5\72PNOLNN\MCj0304933000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43000" y="3429000"/>
                <a:ext cx="1364742" cy="1250900"/>
              </a:xfrm>
              <a:prstGeom prst="rect">
                <a:avLst/>
              </a:prstGeom>
              <a:noFill/>
            </p:spPr>
          </p:pic>
        </p:grpSp>
        <p:sp>
          <p:nvSpPr>
            <p:cNvPr id="19" name="Right Arrow 18"/>
            <p:cNvSpPr/>
            <p:nvPr/>
          </p:nvSpPr>
          <p:spPr>
            <a:xfrm>
              <a:off x="4876800" y="3505200"/>
              <a:ext cx="304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ight Arrow 19"/>
            <p:cNvSpPr/>
            <p:nvPr/>
          </p:nvSpPr>
          <p:spPr>
            <a:xfrm rot="2700000">
              <a:off x="4310716" y="4767916"/>
              <a:ext cx="12954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5" name="Group 48"/>
          <p:cNvGrpSpPr/>
          <p:nvPr/>
        </p:nvGrpSpPr>
        <p:grpSpPr>
          <a:xfrm>
            <a:off x="7510380" y="3589868"/>
            <a:ext cx="1786021" cy="3191933"/>
            <a:chOff x="6926870" y="2971800"/>
            <a:chExt cx="2217130" cy="3962400"/>
          </a:xfrm>
        </p:grpSpPr>
        <p:sp>
          <p:nvSpPr>
            <p:cNvPr id="26" name="Oval 25"/>
            <p:cNvSpPr/>
            <p:nvPr/>
          </p:nvSpPr>
          <p:spPr>
            <a:xfrm>
              <a:off x="7086600" y="4267200"/>
              <a:ext cx="1981200" cy="1447800"/>
            </a:xfrm>
            <a:prstGeom prst="ellipse">
              <a:avLst/>
            </a:prstGeom>
            <a:gradFill flip="none" rotWithShape="1">
              <a:gsLst>
                <a:gs pos="25000">
                  <a:schemeClr val="accent2">
                    <a:lumMod val="75000"/>
                  </a:schemeClr>
                </a:gs>
                <a:gs pos="65000">
                  <a:schemeClr val="accent2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>
              <a:off x="7162800" y="5486400"/>
              <a:ext cx="1981200" cy="1447800"/>
            </a:xfrm>
            <a:prstGeom prst="ellipse">
              <a:avLst/>
            </a:prstGeom>
            <a:gradFill flip="none" rotWithShape="1">
              <a:gsLst>
                <a:gs pos="25000">
                  <a:schemeClr val="accent3">
                    <a:lumMod val="75000"/>
                  </a:schemeClr>
                </a:gs>
                <a:gs pos="65000">
                  <a:schemeClr val="accent3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7086600" y="2971800"/>
              <a:ext cx="1981200" cy="1447800"/>
            </a:xfrm>
            <a:prstGeom prst="ellipse">
              <a:avLst/>
            </a:prstGeom>
            <a:gradFill flip="none" rotWithShape="1">
              <a:gsLst>
                <a:gs pos="25000">
                  <a:schemeClr val="accent4">
                    <a:lumMod val="75000"/>
                  </a:schemeClr>
                </a:gs>
                <a:gs pos="65000">
                  <a:schemeClr val="accent4">
                    <a:lumMod val="75000"/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9" name="Group 20"/>
            <p:cNvGrpSpPr/>
            <p:nvPr/>
          </p:nvGrpSpPr>
          <p:grpSpPr>
            <a:xfrm>
              <a:off x="7239000" y="3035200"/>
              <a:ext cx="1828800" cy="1327100"/>
              <a:chOff x="1143000" y="3352800"/>
              <a:chExt cx="1828800" cy="1327100"/>
            </a:xfrm>
          </p:grpSpPr>
          <p:pic>
            <p:nvPicPr>
              <p:cNvPr id="39" name="Picture 6" descr="C:\Users\Barry\AppData\Local\Microsoft\Windows\Temporary Internet Files\Content.IE5\72PNOLNN\MCj0304933000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07058" y="3352800"/>
                <a:ext cx="1364742" cy="1250900"/>
              </a:xfrm>
              <a:prstGeom prst="rect">
                <a:avLst/>
              </a:prstGeom>
              <a:noFill/>
            </p:spPr>
          </p:pic>
          <p:pic>
            <p:nvPicPr>
              <p:cNvPr id="40" name="Picture 6" descr="C:\Users\Barry\AppData\Local\Microsoft\Windows\Temporary Internet Files\Content.IE5\72PNOLNN\MCj0304933000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43000" y="3429000"/>
                <a:ext cx="1364742" cy="1250900"/>
              </a:xfrm>
              <a:prstGeom prst="rect">
                <a:avLst/>
              </a:prstGeom>
              <a:noFill/>
            </p:spPr>
          </p:pic>
        </p:grpSp>
        <p:grpSp>
          <p:nvGrpSpPr>
            <p:cNvPr id="30" name="Group 23"/>
            <p:cNvGrpSpPr/>
            <p:nvPr/>
          </p:nvGrpSpPr>
          <p:grpSpPr>
            <a:xfrm>
              <a:off x="7239000" y="4254400"/>
              <a:ext cx="1828800" cy="1327100"/>
              <a:chOff x="1143000" y="3352800"/>
              <a:chExt cx="1828800" cy="1327100"/>
            </a:xfrm>
          </p:grpSpPr>
          <p:pic>
            <p:nvPicPr>
              <p:cNvPr id="37" name="Picture 6" descr="C:\Users\Barry\AppData\Local\Microsoft\Windows\Temporary Internet Files\Content.IE5\72PNOLNN\MCj0304933000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07058" y="3352800"/>
                <a:ext cx="1364742" cy="1250900"/>
              </a:xfrm>
              <a:prstGeom prst="rect">
                <a:avLst/>
              </a:prstGeom>
              <a:noFill/>
            </p:spPr>
          </p:pic>
          <p:pic>
            <p:nvPicPr>
              <p:cNvPr id="38" name="Picture 6" descr="C:\Users\Barry\AppData\Local\Microsoft\Windows\Temporary Internet Files\Content.IE5\72PNOLNN\MCj0304933000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43000" y="3429000"/>
                <a:ext cx="1364742" cy="1250900"/>
              </a:xfrm>
              <a:prstGeom prst="rect">
                <a:avLst/>
              </a:prstGeom>
              <a:noFill/>
            </p:spPr>
          </p:pic>
        </p:grpSp>
        <p:grpSp>
          <p:nvGrpSpPr>
            <p:cNvPr id="31" name="Group 26"/>
            <p:cNvGrpSpPr/>
            <p:nvPr/>
          </p:nvGrpSpPr>
          <p:grpSpPr>
            <a:xfrm>
              <a:off x="7239000" y="5486400"/>
              <a:ext cx="1828800" cy="1327100"/>
              <a:chOff x="1143000" y="3352800"/>
              <a:chExt cx="1828800" cy="1327100"/>
            </a:xfrm>
          </p:grpSpPr>
          <p:pic>
            <p:nvPicPr>
              <p:cNvPr id="35" name="Picture 6" descr="C:\Users\Barry\AppData\Local\Microsoft\Windows\Temporary Internet Files\Content.IE5\72PNOLNN\MCj0304933000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607058" y="3352800"/>
                <a:ext cx="1364742" cy="1250900"/>
              </a:xfrm>
              <a:prstGeom prst="rect">
                <a:avLst/>
              </a:prstGeom>
              <a:noFill/>
            </p:spPr>
          </p:pic>
          <p:pic>
            <p:nvPicPr>
              <p:cNvPr id="36" name="Picture 6" descr="C:\Users\Barry\AppData\Local\Microsoft\Windows\Temporary Internet Files\Content.IE5\72PNOLNN\MCj03049330000[1].wmf"/>
              <p:cNvPicPr>
                <a:picLocks noChangeAspect="1" noChangeArrowheads="1"/>
              </p:cNvPicPr>
              <p:nvPr/>
            </p:nvPicPr>
            <p:blipFill>
              <a:blip r:embed="rId2" cstate="print"/>
              <a:srcRect/>
              <a:stretch>
                <a:fillRect/>
              </a:stretch>
            </p:blipFill>
            <p:spPr bwMode="auto">
              <a:xfrm>
                <a:off x="1143000" y="3429000"/>
                <a:ext cx="1364742" cy="1250900"/>
              </a:xfrm>
              <a:prstGeom prst="rect">
                <a:avLst/>
              </a:prstGeom>
              <a:noFill/>
            </p:spPr>
          </p:pic>
        </p:grpSp>
        <p:sp>
          <p:nvSpPr>
            <p:cNvPr id="32" name="Right Arrow 31"/>
            <p:cNvSpPr/>
            <p:nvPr/>
          </p:nvSpPr>
          <p:spPr>
            <a:xfrm>
              <a:off x="6934200" y="3505200"/>
              <a:ext cx="304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ight Arrow 32"/>
            <p:cNvSpPr/>
            <p:nvPr/>
          </p:nvSpPr>
          <p:spPr>
            <a:xfrm rot="2700000">
              <a:off x="6660170" y="4564670"/>
              <a:ext cx="7620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ight Arrow 33"/>
            <p:cNvSpPr/>
            <p:nvPr/>
          </p:nvSpPr>
          <p:spPr>
            <a:xfrm>
              <a:off x="6934200" y="5943600"/>
              <a:ext cx="304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590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Fibonacci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From this information about rabbit physiology (which is a simplification, of course) we can think about pairs of rabbits</a:t>
                </a:r>
              </a:p>
              <a:p>
                <a:r>
                  <a:rPr lang="en-US" dirty="0"/>
                  <a:t>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, rabbits born at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</m:t>
                    </m:r>
                  </m:oMath>
                </a14:m>
                <a:r>
                  <a:rPr lang="en-US" dirty="0"/>
                  <a:t> will not reproduce</a:t>
                </a:r>
              </a:p>
              <a:p>
                <a:r>
                  <a:rPr lang="en-US" dirty="0"/>
                  <a:t>Any rabbits born at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2 </m:t>
                    </m:r>
                  </m:oMath>
                </a14:m>
                <a:r>
                  <a:rPr lang="en-US" dirty="0"/>
                  <a:t>or earlier will, however</a:t>
                </a:r>
              </a:p>
              <a:p>
                <a:r>
                  <a:rPr lang="en-US" dirty="0"/>
                  <a:t>So, we assume that all the rabbits from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2</m:t>
                    </m:r>
                  </m:oMath>
                </a14:m>
                <a:r>
                  <a:rPr lang="en-US" dirty="0"/>
                  <a:t> have doubled between time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 </m:t>
                    </m:r>
                  </m:oMath>
                </a14:m>
                <a:r>
                  <a:rPr lang="en-US" dirty="0"/>
                  <a:t>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Thus, our recurrence relation is: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err="1" smtClean="0"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2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Assuming one starting pair of rabbits, our initial conditions are: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85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Compound interest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It's boring but useful</a:t>
                </a:r>
              </a:p>
              <a:p>
                <a:r>
                  <a:rPr lang="en-US" dirty="0"/>
                  <a:t>Interest is compounded based on some period of time</a:t>
                </a:r>
              </a:p>
              <a:p>
                <a:r>
                  <a:rPr lang="en-US" dirty="0"/>
                  <a:t>We can define the value recursively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is the </a:t>
                </a:r>
                <a:r>
                  <a:rPr lang="en-US" b="1" dirty="0"/>
                  <a:t>annual percentage rate</a:t>
                </a:r>
                <a:r>
                  <a:rPr lang="en-US" dirty="0"/>
                  <a:t> (APR) of interest</a:t>
                </a:r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be the number of times per year the interest is compounded</a:t>
                </a:r>
              </a:p>
              <a:p>
                <a:r>
                  <a:rPr lang="en-US" dirty="0"/>
                  <a:t>Thus, the total value of the investment at the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m:rPr>
                        <m:sty m:val="p"/>
                      </m:rPr>
                      <a:rPr lang="en-US" i="0" baseline="30000" dirty="0" err="1" smtClean="0">
                        <a:latin typeface="Cambria Math" panose="02040503050406030204" pitchFamily="18" charset="0"/>
                      </a:rPr>
                      <m:t>th</m:t>
                    </m:r>
                  </m:oMath>
                </a14:m>
                <a:r>
                  <a:rPr lang="en-US" dirty="0"/>
                  <a:t> period 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i="1" dirty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i="1" dirty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den>
                        </m:f>
                      </m:e>
                    </m:d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</m:oMath>
                </a14:m>
                <a:r>
                  <a:rPr lang="en-US" dirty="0"/>
                  <a:t>initial principle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0230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Solving Recurrence Relations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05568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… is confusing</a:t>
                </a:r>
              </a:p>
              <a:p>
                <a:r>
                  <a:rPr lang="en-US" dirty="0"/>
                  <a:t>We don't naturally think recursively (but perhaps you can raise your children to think that way?)</a:t>
                </a:r>
              </a:p>
              <a:p>
                <a:r>
                  <a:rPr lang="en-US" dirty="0"/>
                  <a:t>As it turns out, the total number of moves needed to solve the Tower of Hanoi for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disks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Likewise, with an interest rate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a principle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𝑃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periods per year, the investment will yield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r>
                                  <a:rPr lang="en-US" b="0" i="1" dirty="0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</m:den>
                            </m:f>
                            <m: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e>
                        </m:d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dirty="0"/>
                  <a:t>after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periods</a:t>
                </a:r>
                <a:endParaRPr lang="en-US" i="1" baseline="30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1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917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Last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Induction examples</a:t>
            </a:r>
          </a:p>
          <a:p>
            <a:r>
              <a:rPr lang="en-US" dirty="0"/>
              <a:t>Strong induction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Finding explicit formulas by iteration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Consequently, we want to be able to turn recurrence relations into explicit formulas whenever possible</a:t>
            </a:r>
          </a:p>
          <a:p>
            <a:r>
              <a:rPr lang="en-US" dirty="0"/>
              <a:t>Often, the simplest way is to find these formulas by </a:t>
            </a:r>
            <a:r>
              <a:rPr lang="en-US" b="1" dirty="0"/>
              <a:t>iteration</a:t>
            </a:r>
          </a:p>
          <a:p>
            <a:r>
              <a:rPr lang="en-US" dirty="0"/>
              <a:t>The technique of iteration relies on writing out many expansions of the recursive sequence and looking for patterns</a:t>
            </a:r>
          </a:p>
          <a:p>
            <a:r>
              <a:rPr lang="en-US" dirty="0"/>
              <a:t>That's it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6941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Iteration example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Find a pattern for the following recurrence relation: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Start at the first term</a:t>
                </a:r>
              </a:p>
              <a:p>
                <a:r>
                  <a:rPr lang="en-US" dirty="0"/>
                  <a:t>Write the next below</a:t>
                </a:r>
              </a:p>
              <a:p>
                <a:r>
                  <a:rPr lang="en-US" dirty="0"/>
                  <a:t>Do not combine like terms!</a:t>
                </a:r>
              </a:p>
              <a:p>
                <a:r>
                  <a:rPr lang="en-US" dirty="0"/>
                  <a:t>Leave everything in expanded form until patterns emerge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8887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Arithmetic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In principle, we should use mathematical induction to prove that the explicit formula we guess actually holds</a:t>
                </a:r>
              </a:p>
              <a:p>
                <a:r>
                  <a:rPr lang="en-US" dirty="0"/>
                  <a:t>The previous example (odd integers) shows a simple example of an arithmetic sequence</a:t>
                </a:r>
              </a:p>
              <a:p>
                <a:r>
                  <a:rPr lang="en-US" dirty="0"/>
                  <a:t>These are recurrences of the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r>
                  <a:rPr lang="en-US" dirty="0"/>
                  <a:t>, for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Note that these recurrences are always equivalent to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𝑑𝑛</m:t>
                    </m:r>
                  </m:oMath>
                </a14:m>
                <a:r>
                  <a:rPr lang="en-US" dirty="0"/>
                  <a:t>,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Let's prove 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444" b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044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a pattern for the following recurrence relation: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Again, start at the first term</a:t>
                </a:r>
              </a:p>
              <a:p>
                <a:r>
                  <a:rPr lang="en-US" dirty="0"/>
                  <a:t>Write the next below</a:t>
                </a:r>
              </a:p>
              <a:p>
                <a:r>
                  <a:rPr lang="en-US" dirty="0"/>
                  <a:t>Do not combine like terms!</a:t>
                </a:r>
              </a:p>
              <a:p>
                <a:r>
                  <a:rPr lang="en-US" dirty="0"/>
                  <a:t>Leave everything in expanded form until patterns emerge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8720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Geometric sequence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It appears that any geometric sequence with the following form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is equivalent to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,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This result applies directly to compound interest calculation</a:t>
                </a:r>
              </a:p>
              <a:p>
                <a:r>
                  <a:rPr lang="en-US" dirty="0"/>
                  <a:t>Let's prove it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393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Employing outside formulas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Sure, intelligent pattern matching gets you a long way</a:t>
                </a:r>
              </a:p>
              <a:p>
                <a:r>
                  <a:rPr lang="en-US" dirty="0"/>
                  <a:t>However, it is sometimes necessary to substitute in some known formula to simplify a series of terms</a:t>
                </a:r>
              </a:p>
              <a:p>
                <a:r>
                  <a:rPr lang="en-US" dirty="0"/>
                  <a:t>Recall</a:t>
                </a:r>
              </a:p>
              <a:p>
                <a:pPr lvl="1"/>
                <a:r>
                  <a:rPr lang="en-US" dirty="0"/>
                  <a:t>Geometric series: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𝑟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+…+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den>
                    </m:f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Arithmetic series: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1 + 2 + 3 + …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</m:t>
                    </m:r>
                    <m:f>
                      <m:fPr>
                        <m:ctrlPr>
                          <a:rPr lang="en-US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+1)</m:t>
                        </m:r>
                      </m:num>
                      <m:den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44515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Tower of Hanoi solution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Find a pattern for the following recurrence relation: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2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𝑚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+ 1,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i="1" dirty="0"/>
              </a:p>
              <a:p>
                <a:r>
                  <a:rPr lang="en-US" dirty="0"/>
                  <a:t>Again, start at the first term</a:t>
                </a:r>
              </a:p>
              <a:p>
                <a:r>
                  <a:rPr lang="en-US" dirty="0"/>
                  <a:t>Write the next below</a:t>
                </a:r>
              </a:p>
              <a:p>
                <a:r>
                  <a:rPr lang="en-US" dirty="0"/>
                  <a:t>Do not combine like terms!</a:t>
                </a:r>
              </a:p>
              <a:p>
                <a:r>
                  <a:rPr lang="en-US" dirty="0"/>
                  <a:t>Leave everything in expanded form until patterns emerge</a:t>
                </a:r>
              </a:p>
              <a:p>
                <a:r>
                  <a:rPr lang="en-US" dirty="0"/>
                  <a:t>Use the arithmetic series or geometric series equations as needed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b="-3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5097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How many edges are in a complete graph?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/>
                  <a:t>In a complete graph, every node is connected to every other node</a:t>
                </a:r>
              </a:p>
              <a:p>
                <a:r>
                  <a:rPr lang="en-US" dirty="0"/>
                  <a:t>If we want to make a complete graph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dirty="0"/>
                  <a:t> nodes, we can take a complete graph with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 </m:t>
                    </m:r>
                  </m:oMath>
                </a14:m>
                <a:r>
                  <a:rPr lang="en-US" dirty="0"/>
                  <a:t>nodes, add a new node, and add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 </m:t>
                    </m:r>
                  </m:oMath>
                </a14:m>
                <a:r>
                  <a:rPr lang="en-US" dirty="0"/>
                  <a:t>edges (so that all the old nodes are connected to the new node</a:t>
                </a:r>
              </a:p>
              <a:p>
                <a:r>
                  <a:rPr lang="en-US" dirty="0"/>
                  <a:t>Recursively, this means that the number of edges in a complete graph is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+(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1),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2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0</m:t>
                    </m:r>
                  </m:oMath>
                </a14:m>
                <a:r>
                  <a:rPr lang="en-US" dirty="0"/>
                  <a:t>  (no edges in a graph with a single node)</a:t>
                </a:r>
              </a:p>
              <a:p>
                <a:r>
                  <a:rPr lang="en-US" dirty="0"/>
                  <a:t>Use iteration to solve this recurrence relation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581" r="-1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4427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Mistakes were made!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You might make a mistake when you are solving by iteration</a:t>
                </a:r>
              </a:p>
              <a:p>
                <a:r>
                  <a:rPr lang="en-US" dirty="0"/>
                  <a:t>Consider the following recursive definition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2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endParaRPr lang="en-US" dirty="0"/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Careless analysis might lead you to the explicit formula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dirty="0" err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= 2</m:t>
                    </m:r>
                    <m:r>
                      <a:rPr lang="en-US" b="0" i="1" baseline="30000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endParaRPr lang="en-US" dirty="0"/>
              </a:p>
              <a:p>
                <a:r>
                  <a:rPr lang="en-US" dirty="0"/>
                  <a:t>How would this be caught in a proof by induction verification?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r="-6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5967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Solving Second-Order Linear Homogeneous Relations with Constant Coefficients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9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Second-Order Linear Homogeneous Relations with Constant Coefficients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Second-order linear homogeneous relations with constant coefficients are recurrence relations of the following form: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b="0" i="1" baseline="-25000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𝐴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b="0" i="1" dirty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𝐵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dirty="0">
                        <a:latin typeface="Cambria Math" panose="02040503050406030204" pitchFamily="18" charset="0"/>
                      </a:rPr>
                      <m:t> ∈ </m:t>
                    </m:r>
                    <m:r>
                      <a:rPr lang="en-US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/>
                      </a:rPr>
                      <m:t>ℝ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 0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These relations are:</a:t>
                </a:r>
              </a:p>
              <a:p>
                <a:pPr lvl="1"/>
                <a:r>
                  <a:rPr lang="en-US" b="1" dirty="0">
                    <a:sym typeface="Symbol"/>
                  </a:rPr>
                  <a:t>Second order</a:t>
                </a:r>
                <a:r>
                  <a:rPr lang="en-US" dirty="0">
                    <a:sym typeface="Symbol"/>
                  </a:rPr>
                  <a:t> because they depend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  <a:sym typeface="Symbol"/>
                          </a:rPr>
                          <m:t>−2</m:t>
                        </m:r>
                      </m:sub>
                    </m:sSub>
                  </m:oMath>
                </a14:m>
                <a:endParaRPr lang="en-US" baseline="-25000" dirty="0">
                  <a:sym typeface="Symbol"/>
                </a:endParaRPr>
              </a:p>
              <a:p>
                <a:pPr lvl="1"/>
                <a:r>
                  <a:rPr lang="en-US" b="1" dirty="0">
                    <a:sym typeface="Symbol"/>
                  </a:rPr>
                  <a:t>Linear</a:t>
                </a:r>
                <a:r>
                  <a:rPr lang="en-US" dirty="0">
                    <a:sym typeface="Symbol"/>
                  </a:rPr>
                  <a:t> because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sSubPr>
                      <m:e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𝑎</m:t>
                        </m:r>
                      </m:e>
                      <m:sub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𝑘</m:t>
                        </m:r>
                        <m:r>
                          <a:rPr lang="en-US" i="1" dirty="0">
                            <a:latin typeface="Cambria Math" panose="02040503050406030204" pitchFamily="18" charset="0"/>
                            <a:sym typeface="Symbol"/>
                          </a:rPr>
                          <m:t>−2</m:t>
                        </m:r>
                      </m:sub>
                    </m:sSub>
                  </m:oMath>
                </a14:m>
                <a:r>
                  <a:rPr lang="en-US" dirty="0">
                    <a:sym typeface="Symbol"/>
                  </a:rPr>
                  <a:t> are to the first power and not multiplied by each other</a:t>
                </a:r>
              </a:p>
              <a:p>
                <a:pPr lvl="1"/>
                <a:r>
                  <a:rPr lang="en-US" b="1" dirty="0">
                    <a:sym typeface="Symbol"/>
                  </a:rPr>
                  <a:t>Homogeneous</a:t>
                </a:r>
                <a:r>
                  <a:rPr lang="en-US" dirty="0">
                    <a:sym typeface="Symbol"/>
                  </a:rPr>
                  <a:t> because there is no constant term</a:t>
                </a:r>
              </a:p>
              <a:p>
                <a:pPr lvl="1"/>
                <a:r>
                  <a:rPr lang="en-US" b="1" dirty="0">
                    <a:sym typeface="Symbol"/>
                  </a:rPr>
                  <a:t>Constant coefficients</a:t>
                </a:r>
                <a:r>
                  <a:rPr lang="en-US" dirty="0">
                    <a:sym typeface="Symbol"/>
                  </a:rPr>
                  <a:t> because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𝐴</m:t>
                    </m:r>
                  </m:oMath>
                </a14:m>
                <a:r>
                  <a:rPr lang="en-US" dirty="0">
                    <a:sym typeface="Symbol"/>
                  </a:rPr>
                  <a:t>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𝐵</m:t>
                    </m:r>
                  </m:oMath>
                </a14:m>
                <a:r>
                  <a:rPr lang="en-US" dirty="0">
                    <a:sym typeface="Symbol"/>
                  </a:rPr>
                  <a:t> are fixed values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 b="-3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9196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we care?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I'm sure you're thinking that this is an awfully narrow class of recurrence relations to have special rules for</a:t>
            </a:r>
          </a:p>
          <a:p>
            <a:r>
              <a:rPr lang="en-US" dirty="0"/>
              <a:t>It's true:  There are many (infinitely many) ways to formulate a recurrence relation</a:t>
            </a:r>
          </a:p>
          <a:p>
            <a:pPr lvl="1"/>
            <a:r>
              <a:rPr lang="en-US" dirty="0"/>
              <a:t>Some have explicit formulas</a:t>
            </a:r>
          </a:p>
          <a:p>
            <a:pPr lvl="1"/>
            <a:r>
              <a:rPr lang="en-US" dirty="0"/>
              <a:t>Some do not have closed explicit formulas</a:t>
            </a:r>
          </a:p>
          <a:p>
            <a:r>
              <a:rPr lang="en-US" dirty="0"/>
              <a:t>We care about this one partly for two reasons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We can solve it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dirty="0"/>
              <a:t>It lets us get an explicit formula for Fibonacci!</a:t>
            </a:r>
          </a:p>
        </p:txBody>
      </p:sp>
    </p:spTree>
    <p:extLst>
      <p:ext uri="{BB962C8B-B14F-4D97-AF65-F5344CB8AC3E}">
        <p14:creationId xmlns:p14="http://schemas.microsoft.com/office/powerpoint/2010/main" val="2404743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Upcoming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Finish second order linear homogeneous recurrence relations with constant coefficients</a:t>
            </a:r>
          </a:p>
          <a:p>
            <a:r>
              <a:rPr lang="en-US" dirty="0"/>
              <a:t>General recursion</a:t>
            </a:r>
          </a:p>
          <a:p>
            <a:r>
              <a:rPr lang="en-US" dirty="0"/>
              <a:t>Review of set theory</a:t>
            </a:r>
          </a:p>
          <a:p>
            <a:pPr lvl="1"/>
            <a:r>
              <a:rPr lang="en-US" dirty="0"/>
              <a:t>Definitions</a:t>
            </a:r>
          </a:p>
          <a:p>
            <a:pPr lvl="1"/>
            <a:r>
              <a:rPr lang="en-US" dirty="0"/>
              <a:t>Properties of sets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Finish Assignment 2</a:t>
            </a:r>
          </a:p>
          <a:p>
            <a:pPr lvl="1"/>
            <a:r>
              <a:rPr lang="en-US" b="1" dirty="0"/>
              <a:t>Due Monday</a:t>
            </a:r>
          </a:p>
          <a:p>
            <a:r>
              <a:rPr lang="en-US" dirty="0"/>
              <a:t>Read 6.1 and 6.2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Assignment 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20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Logical </a:t>
            </a:r>
            <a:r>
              <a:rPr lang="en-US" dirty="0" err="1"/>
              <a:t>warmup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A monk begins an ascent of Mt. Fuji on Monday morning, reaching the summit by nightfall.</a:t>
            </a:r>
          </a:p>
          <a:p>
            <a:r>
              <a:rPr lang="en-US" sz="3600" dirty="0"/>
              <a:t>He spends the night at the summit and starts down the mountain on the same path the following morning, reaching the bottom by dusk on Tuesday.</a:t>
            </a:r>
          </a:p>
          <a:p>
            <a:r>
              <a:rPr lang="en-US" sz="3600" dirty="0"/>
              <a:t>Show that at some precise time of day, the monk was at exactly the same spot on the path on Tuesday as he was on Monday.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Recursion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 order to understand recursion, you must first understand recursion.</a:t>
            </a:r>
          </a:p>
        </p:txBody>
      </p:sp>
    </p:spTree>
    <p:extLst>
      <p:ext uri="{BB962C8B-B14F-4D97-AF65-F5344CB8AC3E}">
        <p14:creationId xmlns:p14="http://schemas.microsoft.com/office/powerpoint/2010/main" val="7674748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Recursively defined sequences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As you've seen with Fibonacci, it's possible to define a sequence recursively</a:t>
                </a:r>
              </a:p>
              <a:p>
                <a:r>
                  <a:rPr lang="en-US" dirty="0"/>
                  <a:t>This is called a </a:t>
                </a:r>
                <a:r>
                  <a:rPr lang="en-US" b="1" dirty="0"/>
                  <a:t>recurrence relation</a:t>
                </a:r>
              </a:p>
              <a:p>
                <a:r>
                  <a:rPr lang="en-US" dirty="0"/>
                  <a:t>The </a:t>
                </a:r>
                <a:r>
                  <a:rPr lang="en-US" b="1" dirty="0"/>
                  <a:t>initial conditions</a:t>
                </a:r>
                <a:r>
                  <a:rPr lang="en-US" dirty="0"/>
                  <a:t> give the starting point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:r>
                  <a:rPr lang="en-US" dirty="0"/>
                  <a:t>Initial conditions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endParaRPr lang="en-US" dirty="0"/>
              </a:p>
              <a:p>
                <a:pPr lvl="2"/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baseline="-25000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dirty="0" smtClean="0">
                        <a:latin typeface="Cambria Math" panose="02040503050406030204" pitchFamily="18" charset="0"/>
                      </a:rPr>
                      <m:t> = 2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Recurrence relation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−2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dirty="0"/>
                  <a:t>,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2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3</m:t>
                    </m:r>
                  </m:oMath>
                </a14:m>
                <a:r>
                  <a:rPr lang="en-US" dirty="0">
                    <a:sym typeface="Symbol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𝑐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4</m:t>
                    </m:r>
                  </m:oMath>
                </a14:m>
                <a:endParaRPr lang="en-US" baseline="-250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t="-23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420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Writing recurrence relations in multiple 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Consider the following recurrence relation: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3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</m:t>
                    </m:r>
                  </m:oMath>
                </a14:m>
                <a:r>
                  <a:rPr lang="en-US" dirty="0"/>
                  <a:t>,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1</m:t>
                    </m:r>
                  </m:oMath>
                </a14:m>
                <a:endParaRPr lang="en-US" dirty="0"/>
              </a:p>
              <a:p>
                <a:r>
                  <a:rPr lang="en-US" dirty="0"/>
                  <a:t>Now consider this one: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+1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3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  <m:r>
                      <a:rPr lang="en-US" i="1" dirty="0" smtClean="0">
                        <a:latin typeface="Cambria Math" panose="02040503050406030204" pitchFamily="18" charset="0"/>
                      </a:rPr>
                      <m:t> – 1</m:t>
                    </m:r>
                  </m:oMath>
                </a14:m>
                <a:r>
                  <a:rPr lang="en-US" dirty="0"/>
                  <a:t>,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0</m:t>
                    </m:r>
                  </m:oMath>
                </a14:m>
                <a:endParaRPr lang="en-US" dirty="0">
                  <a:sym typeface="Symbol"/>
                </a:endParaRPr>
              </a:p>
              <a:p>
                <a:r>
                  <a:rPr lang="en-US" dirty="0">
                    <a:sym typeface="Symbol"/>
                  </a:rPr>
                  <a:t>Both recurrence relations have the same meaning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0715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Differences in initial conditions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Even if the recurrence relations are equivalent, different initial conditions can cause a different sequence</a:t>
                </a:r>
              </a:p>
              <a:p>
                <a:r>
                  <a:rPr lang="en-US" dirty="0"/>
                  <a:t>Example: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3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2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2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i="1" baseline="-25000" dirty="0" err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= 3</m:t>
                    </m:r>
                    <m:sSub>
                      <m:sSub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b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dirty="0" smtClean="0">
                            <a:latin typeface="Cambria Math" panose="02040503050406030204" pitchFamily="18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en-US" dirty="0"/>
                  <a:t>, for all integers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≥ 2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 = 1</m:t>
                    </m:r>
                  </m:oMath>
                </a14:m>
                <a:endParaRPr lang="en-US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dirty="0">
                    <a:sym typeface="Symbol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𝑎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3</m:t>
                    </m:r>
                  </m:oMath>
                </a14:m>
                <a:endParaRPr lang="en-US" baseline="-25000" dirty="0">
                  <a:sym typeface="Symbol"/>
                </a:endParaRPr>
              </a:p>
              <a:p>
                <a:pPr lvl="1"/>
                <a:r>
                  <a:rPr lang="en-US" dirty="0">
                    <a:sym typeface="Symbol"/>
                  </a:rPr>
                  <a:t>Find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1</m:t>
                    </m:r>
                  </m:oMath>
                </a14:m>
                <a:r>
                  <a:rPr lang="en-US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2</m:t>
                    </m:r>
                  </m:oMath>
                </a14:m>
                <a:r>
                  <a:rPr lang="en-US" dirty="0">
                    <a:sym typeface="Symbol"/>
                  </a:rPr>
                  <a:t>, and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sym typeface="Symbol"/>
                      </a:rPr>
                      <m:t>𝑏</m:t>
                    </m:r>
                    <m:r>
                      <a:rPr lang="en-US" i="1" baseline="-25000" dirty="0" smtClean="0">
                        <a:latin typeface="Cambria Math" panose="02040503050406030204" pitchFamily="18" charset="0"/>
                        <a:sym typeface="Symbol"/>
                      </a:rPr>
                      <m:t>3</m:t>
                    </m:r>
                  </m:oMath>
                </a14:m>
                <a:endParaRPr lang="en-US" baseline="-25000" dirty="0">
                  <a:sym typeface="Symbol"/>
                </a:endParaRP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713" r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57379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4557</TotalTime>
  <Words>1751</Words>
  <Application>Microsoft Office PowerPoint</Application>
  <PresentationFormat>Widescreen</PresentationFormat>
  <Paragraphs>197</Paragraphs>
  <Slides>34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Arial</vt:lpstr>
      <vt:lpstr>Calibri</vt:lpstr>
      <vt:lpstr>Cambria Math</vt:lpstr>
      <vt:lpstr>Corbel</vt:lpstr>
      <vt:lpstr>Symbol</vt:lpstr>
      <vt:lpstr>Wingdings</vt:lpstr>
      <vt:lpstr>Wingdings 2</vt:lpstr>
      <vt:lpstr>Wingdings 3</vt:lpstr>
      <vt:lpstr>Module</vt:lpstr>
      <vt:lpstr>COMP 2230</vt:lpstr>
      <vt:lpstr>Last time</vt:lpstr>
      <vt:lpstr>Questions?</vt:lpstr>
      <vt:lpstr>Assignment 2</vt:lpstr>
      <vt:lpstr>Logical warmup</vt:lpstr>
      <vt:lpstr>Recursion</vt:lpstr>
      <vt:lpstr>Recursively defined sequences</vt:lpstr>
      <vt:lpstr>Writing recurrence relations in multiple ways</vt:lpstr>
      <vt:lpstr>Differences in initial conditions</vt:lpstr>
      <vt:lpstr>Practice</vt:lpstr>
      <vt:lpstr>The proof is on fire</vt:lpstr>
      <vt:lpstr>Tower of Hanoi</vt:lpstr>
      <vt:lpstr>Power of Hanoi</vt:lpstr>
      <vt:lpstr>Tower of annoy</vt:lpstr>
      <vt:lpstr>Fibonacci</vt:lpstr>
      <vt:lpstr>Fibonacci rules</vt:lpstr>
      <vt:lpstr>Compound interest</vt:lpstr>
      <vt:lpstr>Solving Recurrence Relations</vt:lpstr>
      <vt:lpstr>Recursion</vt:lpstr>
      <vt:lpstr>Finding explicit formulas by iteration</vt:lpstr>
      <vt:lpstr>Iteration example</vt:lpstr>
      <vt:lpstr>Arithmetic sequence</vt:lpstr>
      <vt:lpstr>Geometric sequence</vt:lpstr>
      <vt:lpstr>Geometric sequence</vt:lpstr>
      <vt:lpstr>Employing outside formulas</vt:lpstr>
      <vt:lpstr>Tower of Hanoi solution</vt:lpstr>
      <vt:lpstr>How many edges are in a complete graph?</vt:lpstr>
      <vt:lpstr>Mistakes were made!</vt:lpstr>
      <vt:lpstr>Solving Second-Order Linear Homogeneous Relations with Constant Coefficients</vt:lpstr>
      <vt:lpstr>Second-Order Linear Homogeneous Relations with Constant Coefficients</vt:lpstr>
      <vt:lpstr>Why do we care?</vt:lpstr>
      <vt:lpstr>Upcoming</vt:lpstr>
      <vt:lpstr>Next time…</vt:lpstr>
      <vt:lpstr>Reminders</vt:lpstr>
    </vt:vector>
  </TitlesOfParts>
  <Company>Elizabethtown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CS121</dc:title>
  <dc:creator>your username</dc:creator>
  <cp:lastModifiedBy>Wittman, Barry</cp:lastModifiedBy>
  <cp:revision>326</cp:revision>
  <dcterms:created xsi:type="dcterms:W3CDTF">2009-08-24T20:26:10Z</dcterms:created>
  <dcterms:modified xsi:type="dcterms:W3CDTF">2026-02-06T15:11:04Z</dcterms:modified>
</cp:coreProperties>
</file>